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purl.oclc.org/ooxml/officeDocument/relationships/metadata/thumbnail" Target="docProps/thumbnail.jpeg"/><Relationship Id="rId1" Type="http://purl.oclc.org/ooxml/officeDocument/relationships/officeDocument" Target="ppt/presentation.xml"/><Relationship Id="rId4" Type="http://purl.oclc.org/ooxml/officeDocument/relationships/extendedProperties" Target="docProps/app.xml"/></Relationships>
</file>

<file path=ppt/presentation.xml><?xml version="1.0" encoding="utf-8"?>
<p:presentation xmlns:a="http://purl.oclc.org/ooxml/drawingml/main" xmlns:r="http://purl.oclc.org/ooxml/officeDocument/relationships" xmlns:p="http://purl.oclc.org/ooxml/presentationml/main" autoCompressPictures="0" conformance="strict">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purl.oclc.org/ooxml/drawingml/main" xmlns:r="http://purl.oclc.org/ooxml/officeDocument/relationships" xmlns:p="http://purl.oclc.org/ooxml/presentationml/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purl.oclc.org/ooxml/drawingml/main" def="{5C22544A-7EE6-4342-B048-85BDC9FD1C3A}"/>
</file>

<file path=ppt/viewProps.xml><?xml version="1.0" encoding="utf-8"?>
<p:viewPr xmlns:a="http://purl.oclc.org/ooxml/drawingml/main" xmlns:r="http://purl.oclc.org/ooxml/officeDocument/relationships" xmlns:p="http://purl.oclc.org/ooxml/presentationml/main">
  <p:normalViewPr>
    <p:restoredLeft sz="15.978%" autoAdjust="0"/>
    <p:restoredTop sz="79.13%" autoAdjust="0"/>
  </p:normalViewPr>
  <p:slideViewPr>
    <p:cSldViewPr snapToGrid="0">
      <p:cViewPr varScale="1">
        <p:scale>
          <a:sx n="68" d="100"/>
          <a:sy n="68" d="100"/>
        </p:scale>
        <p:origin x="1219"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purl.oclc.org/ooxml/officeDocument/relationships/slide" Target="slides/slide7.xml"/><Relationship Id="rId13" Type="http://purl.oclc.org/ooxml/officeDocument/relationships/slide" Target="slides/slide12.xml"/><Relationship Id="rId18" Type="http://purl.oclc.org/ooxml/officeDocument/relationships/slide" Target="slides/slide17.xml"/><Relationship Id="rId3" Type="http://purl.oclc.org/ooxml/officeDocument/relationships/slide" Target="slides/slide2.xml"/><Relationship Id="rId21" Type="http://purl.oclc.org/ooxml/officeDocument/relationships/viewProps" Target="viewProps.xml"/><Relationship Id="rId7" Type="http://purl.oclc.org/ooxml/officeDocument/relationships/slide" Target="slides/slide6.xml"/><Relationship Id="rId12" Type="http://purl.oclc.org/ooxml/officeDocument/relationships/slide" Target="slides/slide11.xml"/><Relationship Id="rId17" Type="http://purl.oclc.org/ooxml/officeDocument/relationships/slide" Target="slides/slide16.xml"/><Relationship Id="rId2" Type="http://purl.oclc.org/ooxml/officeDocument/relationships/slide" Target="slides/slide1.xml"/><Relationship Id="rId16" Type="http://purl.oclc.org/ooxml/officeDocument/relationships/slide" Target="slides/slide15.xml"/><Relationship Id="rId20" Type="http://purl.oclc.org/ooxml/officeDocument/relationships/presProps" Target="presProps.xml"/><Relationship Id="rId1" Type="http://purl.oclc.org/ooxml/officeDocument/relationships/slideMaster" Target="slideMasters/slideMaster1.xml"/><Relationship Id="rId6" Type="http://purl.oclc.org/ooxml/officeDocument/relationships/slide" Target="slides/slide5.xml"/><Relationship Id="rId11" Type="http://purl.oclc.org/ooxml/officeDocument/relationships/slide" Target="slides/slide10.xml"/><Relationship Id="rId5" Type="http://purl.oclc.org/ooxml/officeDocument/relationships/slide" Target="slides/slide4.xml"/><Relationship Id="rId15" Type="http://purl.oclc.org/ooxml/officeDocument/relationships/slide" Target="slides/slide14.xml"/><Relationship Id="rId23" Type="http://purl.oclc.org/ooxml/officeDocument/relationships/tableStyles" Target="tableStyles.xml"/><Relationship Id="rId10" Type="http://purl.oclc.org/ooxml/officeDocument/relationships/slide" Target="slides/slide9.xml"/><Relationship Id="rId19" Type="http://purl.oclc.org/ooxml/officeDocument/relationships/notesMaster" Target="notesMasters/notesMaster1.xml"/><Relationship Id="rId4" Type="http://purl.oclc.org/ooxml/officeDocument/relationships/slide" Target="slides/slide3.xml"/><Relationship Id="rId9" Type="http://purl.oclc.org/ooxml/officeDocument/relationships/slide" Target="slides/slide8.xml"/><Relationship Id="rId14" Type="http://purl.oclc.org/ooxml/officeDocument/relationships/slide" Target="slides/slide13.xml"/><Relationship Id="rId22" Type="http://purl.oclc.org/ooxml/officeDocument/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p4>
</file>

<file path=ppt/notesMasters/_rels/notesMaster1.xml.rels><?xml version="1.0" encoding="UTF-8" standalone="yes"?>
<Relationships xmlns="http://schemas.openxmlformats.org/package/2006/relationships"><Relationship Id="rId1" Type="http://purl.oclc.org/ooxml/officeDocument/relationships/theme" Target="../theme/theme2.xml"/></Relationships>
</file>

<file path=ppt/notesMasters/notesMaster1.xml><?xml version="1.0" encoding="utf-8"?>
<p:notesMaster xmlns:a="http://purl.oclc.org/ooxml/drawingml/main" xmlns:r="http://purl.oclc.org/ooxml/officeDocument/relationships" xmlns:p="http://purl.oclc.org/ooxml/presentationml/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F8224E-FFB6-4D9E-8D95-A8EFF9F175C3}" type="datetimeFigureOut">
              <a:rPr lang="en-US" smtClean="0"/>
              <a:t>1/14/2017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1DAB-2D5C-4204-8EBD-5C94F3F15BCB}" type="slidenum">
              <a:rPr lang="en-US" smtClean="0"/>
              <a:t>‹#›</a:t>
            </a:fld>
            <a:endParaRPr lang="en-US"/>
          </a:p>
        </p:txBody>
      </p:sp>
    </p:spTree>
    <p:extLst>
      <p:ext uri="{BB962C8B-B14F-4D97-AF65-F5344CB8AC3E}">
        <p14:creationId xmlns:p14="http://schemas.microsoft.com/office/powerpoint/2010/main" val="3348615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purl.oclc.org/ooxml/officeDocument/relationships/slide" Target="../slides/slide1.xml"/><Relationship Id="rId1" Type="http://purl.oclc.org/ooxml/officeDocument/relationships/notesMaster" Target="../notesMasters/notesMaster1.xml"/></Relationships>
</file>

<file path=ppt/notesSlides/_rels/notesSlide10.xml.rels><?xml version="1.0" encoding="UTF-8" standalone="yes"?>
<Relationships xmlns="http://schemas.openxmlformats.org/package/2006/relationships"><Relationship Id="rId2" Type="http://purl.oclc.org/ooxml/officeDocument/relationships/slide" Target="../slides/slide10.xml"/><Relationship Id="rId1" Type="http://purl.oclc.org/ooxml/officeDocument/relationships/notesMaster" Target="../notesMasters/notesMaster1.xml"/></Relationships>
</file>

<file path=ppt/notesSlides/_rels/notesSlide11.xml.rels><?xml version="1.0" encoding="UTF-8" standalone="yes"?>
<Relationships xmlns="http://schemas.openxmlformats.org/package/2006/relationships"><Relationship Id="rId2" Type="http://purl.oclc.org/ooxml/officeDocument/relationships/slide" Target="../slides/slide11.xml"/><Relationship Id="rId1" Type="http://purl.oclc.org/ooxml/officeDocument/relationships/notesMaster" Target="../notesMasters/notesMaster1.xml"/></Relationships>
</file>

<file path=ppt/notesSlides/_rels/notesSlide12.xml.rels><?xml version="1.0" encoding="UTF-8" standalone="yes"?>
<Relationships xmlns="http://schemas.openxmlformats.org/package/2006/relationships"><Relationship Id="rId2" Type="http://purl.oclc.org/ooxml/officeDocument/relationships/slide" Target="../slides/slide12.xml"/><Relationship Id="rId1" Type="http://purl.oclc.org/ooxml/officeDocument/relationships/notesMaster" Target="../notesMasters/notesMaster1.xml"/></Relationships>
</file>

<file path=ppt/notesSlides/_rels/notesSlide13.xml.rels><?xml version="1.0" encoding="UTF-8" standalone="yes"?>
<Relationships xmlns="http://schemas.openxmlformats.org/package/2006/relationships"><Relationship Id="rId2" Type="http://purl.oclc.org/ooxml/officeDocument/relationships/slide" Target="../slides/slide13.xml"/><Relationship Id="rId1" Type="http://purl.oclc.org/ooxml/officeDocument/relationships/notesMaster" Target="../notesMasters/notesMaster1.xml"/></Relationships>
</file>

<file path=ppt/notesSlides/_rels/notesSlide14.xml.rels><?xml version="1.0" encoding="UTF-8" standalone="yes"?>
<Relationships xmlns="http://schemas.openxmlformats.org/package/2006/relationships"><Relationship Id="rId2" Type="http://purl.oclc.org/ooxml/officeDocument/relationships/slide" Target="../slides/slide14.xml"/><Relationship Id="rId1" Type="http://purl.oclc.org/ooxml/officeDocument/relationships/notesMaster" Target="../notesMasters/notesMaster1.xml"/></Relationships>
</file>

<file path=ppt/notesSlides/_rels/notesSlide15.xml.rels><?xml version="1.0" encoding="UTF-8" standalone="yes"?>
<Relationships xmlns="http://schemas.openxmlformats.org/package/2006/relationships"><Relationship Id="rId2" Type="http://purl.oclc.org/ooxml/officeDocument/relationships/slide" Target="../slides/slide15.xml"/><Relationship Id="rId1" Type="http://purl.oclc.org/ooxml/officeDocument/relationships/notesMaster" Target="../notesMasters/notesMaster1.xml"/></Relationships>
</file>

<file path=ppt/notesSlides/_rels/notesSlide16.xml.rels><?xml version="1.0" encoding="UTF-8" standalone="yes"?>
<Relationships xmlns="http://schemas.openxmlformats.org/package/2006/relationships"><Relationship Id="rId2" Type="http://purl.oclc.org/ooxml/officeDocument/relationships/slide" Target="../slides/slide16.xml"/><Relationship Id="rId1" Type="http://purl.oclc.org/ooxml/officeDocument/relationships/notesMaster" Target="../notesMasters/notesMaster1.xml"/></Relationships>
</file>

<file path=ppt/notesSlides/_rels/notesSlide2.xml.rels><?xml version="1.0" encoding="UTF-8" standalone="yes"?>
<Relationships xmlns="http://schemas.openxmlformats.org/package/2006/relationships"><Relationship Id="rId2" Type="http://purl.oclc.org/ooxml/officeDocument/relationships/slide" Target="../slides/slide2.xml"/><Relationship Id="rId1" Type="http://purl.oclc.org/ooxml/officeDocument/relationships/notesMaster" Target="../notesMasters/notesMaster1.xml"/></Relationships>
</file>

<file path=ppt/notesSlides/_rels/notesSlide3.xml.rels><?xml version="1.0" encoding="UTF-8" standalone="yes"?>
<Relationships xmlns="http://schemas.openxmlformats.org/package/2006/relationships"><Relationship Id="rId2" Type="http://purl.oclc.org/ooxml/officeDocument/relationships/slide" Target="../slides/slide3.xml"/><Relationship Id="rId1" Type="http://purl.oclc.org/ooxml/officeDocument/relationships/notesMaster" Target="../notesMasters/notesMaster1.xml"/></Relationships>
</file>

<file path=ppt/notesSlides/_rels/notesSlide4.xml.rels><?xml version="1.0" encoding="UTF-8" standalone="yes"?>
<Relationships xmlns="http://schemas.openxmlformats.org/package/2006/relationships"><Relationship Id="rId2" Type="http://purl.oclc.org/ooxml/officeDocument/relationships/slide" Target="../slides/slide4.xml"/><Relationship Id="rId1" Type="http://purl.oclc.org/ooxml/officeDocument/relationships/notesMaster" Target="../notesMasters/notesMaster1.xml"/></Relationships>
</file>

<file path=ppt/notesSlides/_rels/notesSlide5.xml.rels><?xml version="1.0" encoding="UTF-8" standalone="yes"?>
<Relationships xmlns="http://schemas.openxmlformats.org/package/2006/relationships"><Relationship Id="rId2" Type="http://purl.oclc.org/ooxml/officeDocument/relationships/slide" Target="../slides/slide5.xml"/><Relationship Id="rId1" Type="http://purl.oclc.org/ooxml/officeDocument/relationships/notesMaster" Target="../notesMasters/notesMaster1.xml"/></Relationships>
</file>

<file path=ppt/notesSlides/_rels/notesSlide6.xml.rels><?xml version="1.0" encoding="UTF-8" standalone="yes"?>
<Relationships xmlns="http://schemas.openxmlformats.org/package/2006/relationships"><Relationship Id="rId2" Type="http://purl.oclc.org/ooxml/officeDocument/relationships/slide" Target="../slides/slide6.xml"/><Relationship Id="rId1" Type="http://purl.oclc.org/ooxml/officeDocument/relationships/notesMaster" Target="../notesMasters/notesMaster1.xml"/></Relationships>
</file>

<file path=ppt/notesSlides/_rels/notesSlide7.xml.rels><?xml version="1.0" encoding="UTF-8" standalone="yes"?>
<Relationships xmlns="http://schemas.openxmlformats.org/package/2006/relationships"><Relationship Id="rId2" Type="http://purl.oclc.org/ooxml/officeDocument/relationships/slide" Target="../slides/slide7.xml"/><Relationship Id="rId1" Type="http://purl.oclc.org/ooxml/officeDocument/relationships/notesMaster" Target="../notesMasters/notesMaster1.xml"/></Relationships>
</file>

<file path=ppt/notesSlides/_rels/notesSlide8.xml.rels><?xml version="1.0" encoding="UTF-8" standalone="yes"?>
<Relationships xmlns="http://schemas.openxmlformats.org/package/2006/relationships"><Relationship Id="rId2" Type="http://purl.oclc.org/ooxml/officeDocument/relationships/slide" Target="../slides/slide8.xml"/><Relationship Id="rId1" Type="http://purl.oclc.org/ooxml/officeDocument/relationships/notesMaster" Target="../notesMasters/notesMaster1.xml"/></Relationships>
</file>

<file path=ppt/notesSlides/_rels/notesSlide9.xml.rels><?xml version="1.0" encoding="UTF-8" standalone="yes"?>
<Relationships xmlns="http://schemas.openxmlformats.org/package/2006/relationships"><Relationship Id="rId2" Type="http://purl.oclc.org/ooxml/officeDocument/relationships/slide" Target="../slides/slide9.xml"/><Relationship Id="rId1" Type="http://purl.oclc.org/ooxml/officeDocument/relationships/notesMaster" Target="../notesMasters/notesMaster1.xml"/></Relationships>
</file>

<file path=ppt/notesSlides/notesSlide1.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a:t>
            </a:r>
            <a:r>
              <a:rPr lang="en-US" dirty="0" err="1"/>
              <a:t>Radu</a:t>
            </a:r>
            <a:r>
              <a:rPr lang="en-US" dirty="0"/>
              <a:t> and this is a short presentation of our group project.</a:t>
            </a:r>
          </a:p>
          <a:p>
            <a:r>
              <a:rPr lang="en-US" dirty="0"/>
              <a:t>There will be notes on each slide, as well audio guidance to make this a more pleasant experience.</a:t>
            </a:r>
          </a:p>
        </p:txBody>
      </p:sp>
      <p:sp>
        <p:nvSpPr>
          <p:cNvPr id="4" name="Slide Number Placeholder 3"/>
          <p:cNvSpPr>
            <a:spLocks noGrp="1"/>
          </p:cNvSpPr>
          <p:nvPr>
            <p:ph type="sldNum" sz="quarter" idx="10"/>
          </p:nvPr>
        </p:nvSpPr>
        <p:spPr/>
        <p:txBody>
          <a:bodyPr/>
          <a:lstStyle/>
          <a:p>
            <a:fld id="{C2751DAB-2D5C-4204-8EBD-5C94F3F15BCB}" type="slidenum">
              <a:rPr lang="en-US" smtClean="0"/>
              <a:t>1</a:t>
            </a:fld>
            <a:endParaRPr lang="en-US"/>
          </a:p>
        </p:txBody>
      </p:sp>
    </p:spTree>
    <p:extLst>
      <p:ext uri="{BB962C8B-B14F-4D97-AF65-F5344CB8AC3E}">
        <p14:creationId xmlns:p14="http://schemas.microsoft.com/office/powerpoint/2010/main" val="870794975"/>
      </p:ext>
    </p:extLst>
  </p:cSld>
  <p:clrMapOvr>
    <a:masterClrMapping/>
  </p:clrMapOvr>
</p:notes>
</file>

<file path=ppt/notesSlides/notesSlide10.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development of this assignment, we have agreed to use a version control system, that would improve our collaboration, would save each change made to the project and two versions between the change, would allow restoration of previous iterations, help us understand where and what happened and as any other VCS, it offers plenty of backups.</a:t>
            </a:r>
          </a:p>
        </p:txBody>
      </p:sp>
      <p:sp>
        <p:nvSpPr>
          <p:cNvPr id="4" name="Slide Number Placeholder 3"/>
          <p:cNvSpPr>
            <a:spLocks noGrp="1"/>
          </p:cNvSpPr>
          <p:nvPr>
            <p:ph type="sldNum" sz="quarter" idx="10"/>
          </p:nvPr>
        </p:nvSpPr>
        <p:spPr/>
        <p:txBody>
          <a:bodyPr/>
          <a:lstStyle/>
          <a:p>
            <a:fld id="{C2751DAB-2D5C-4204-8EBD-5C94F3F15BCB}" type="slidenum">
              <a:rPr lang="en-US" smtClean="0"/>
              <a:t>10</a:t>
            </a:fld>
            <a:endParaRPr lang="en-US"/>
          </a:p>
        </p:txBody>
      </p:sp>
    </p:spTree>
    <p:extLst>
      <p:ext uri="{BB962C8B-B14F-4D97-AF65-F5344CB8AC3E}">
        <p14:creationId xmlns:p14="http://schemas.microsoft.com/office/powerpoint/2010/main" val="319898129"/>
      </p:ext>
    </p:extLst>
  </p:cSld>
  <p:clrMapOvr>
    <a:masterClrMapping/>
  </p:clrMapOvr>
</p:notes>
</file>

<file path=ppt/notesSlides/notesSlide11.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one repository for the library, and one for the graphical user interfaces, the following </a:t>
            </a:r>
            <a:r>
              <a:rPr lang="en-US" dirty="0" err="1"/>
              <a:t>printscreens</a:t>
            </a:r>
            <a:r>
              <a:rPr lang="en-US" dirty="0"/>
              <a:t> are examples of commits and pushes submitted by our group to </a:t>
            </a:r>
            <a:r>
              <a:rPr lang="en-US" dirty="0" err="1"/>
              <a:t>github</a:t>
            </a:r>
            <a:r>
              <a:rPr lang="en-US" dirty="0"/>
              <a:t>.</a:t>
            </a:r>
          </a:p>
        </p:txBody>
      </p:sp>
      <p:sp>
        <p:nvSpPr>
          <p:cNvPr id="4" name="Slide Number Placeholder 3"/>
          <p:cNvSpPr>
            <a:spLocks noGrp="1"/>
          </p:cNvSpPr>
          <p:nvPr>
            <p:ph type="sldNum" sz="quarter" idx="10"/>
          </p:nvPr>
        </p:nvSpPr>
        <p:spPr/>
        <p:txBody>
          <a:bodyPr/>
          <a:lstStyle/>
          <a:p>
            <a:fld id="{C2751DAB-2D5C-4204-8EBD-5C94F3F15BCB}" type="slidenum">
              <a:rPr lang="en-US" smtClean="0"/>
              <a:t>11</a:t>
            </a:fld>
            <a:endParaRPr lang="en-US"/>
          </a:p>
        </p:txBody>
      </p:sp>
    </p:spTree>
    <p:extLst>
      <p:ext uri="{BB962C8B-B14F-4D97-AF65-F5344CB8AC3E}">
        <p14:creationId xmlns:p14="http://schemas.microsoft.com/office/powerpoint/2010/main" val="3826584472"/>
      </p:ext>
    </p:extLst>
  </p:cSld>
  <p:clrMapOvr>
    <a:masterClrMapping/>
  </p:clrMapOvr>
</p:notes>
</file>

<file path=ppt/notesSlides/notesSlide12.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it can be observed, we took VCS pretty serious, and made sure we save our current changes as often as we saw fit.</a:t>
            </a:r>
          </a:p>
        </p:txBody>
      </p:sp>
      <p:sp>
        <p:nvSpPr>
          <p:cNvPr id="4" name="Slide Number Placeholder 3"/>
          <p:cNvSpPr>
            <a:spLocks noGrp="1"/>
          </p:cNvSpPr>
          <p:nvPr>
            <p:ph type="sldNum" sz="quarter" idx="10"/>
          </p:nvPr>
        </p:nvSpPr>
        <p:spPr/>
        <p:txBody>
          <a:bodyPr/>
          <a:lstStyle/>
          <a:p>
            <a:fld id="{C2751DAB-2D5C-4204-8EBD-5C94F3F15BCB}" type="slidenum">
              <a:rPr lang="en-US" smtClean="0"/>
              <a:t>12</a:t>
            </a:fld>
            <a:endParaRPr lang="en-US"/>
          </a:p>
        </p:txBody>
      </p:sp>
    </p:spTree>
    <p:extLst>
      <p:ext uri="{BB962C8B-B14F-4D97-AF65-F5344CB8AC3E}">
        <p14:creationId xmlns:p14="http://schemas.microsoft.com/office/powerpoint/2010/main" val="3874000489"/>
      </p:ext>
    </p:extLst>
  </p:cSld>
  <p:clrMapOvr>
    <a:masterClrMapping/>
  </p:clrMapOvr>
</p:notes>
</file>

<file path=ppt/notesSlides/notesSlide13.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printscreens</a:t>
            </a:r>
            <a:r>
              <a:rPr lang="en-US" dirty="0"/>
              <a:t> that follow, are part of the GUI repository. The only flaw of the system, is that we were needed to replace the external library  of the data model into the GUI project, then push the changes once more.</a:t>
            </a:r>
          </a:p>
        </p:txBody>
      </p:sp>
      <p:sp>
        <p:nvSpPr>
          <p:cNvPr id="4" name="Slide Number Placeholder 3"/>
          <p:cNvSpPr>
            <a:spLocks noGrp="1"/>
          </p:cNvSpPr>
          <p:nvPr>
            <p:ph type="sldNum" sz="quarter" idx="10"/>
          </p:nvPr>
        </p:nvSpPr>
        <p:spPr/>
        <p:txBody>
          <a:bodyPr/>
          <a:lstStyle/>
          <a:p>
            <a:fld id="{C2751DAB-2D5C-4204-8EBD-5C94F3F15BCB}" type="slidenum">
              <a:rPr lang="en-US" smtClean="0"/>
              <a:t>13</a:t>
            </a:fld>
            <a:endParaRPr lang="en-US"/>
          </a:p>
        </p:txBody>
      </p:sp>
    </p:spTree>
    <p:extLst>
      <p:ext uri="{BB962C8B-B14F-4D97-AF65-F5344CB8AC3E}">
        <p14:creationId xmlns:p14="http://schemas.microsoft.com/office/powerpoint/2010/main" val="1878442391"/>
      </p:ext>
    </p:extLst>
  </p:cSld>
  <p:clrMapOvr>
    <a:masterClrMapping/>
  </p:clrMapOvr>
</p:notes>
</file>

<file path=ppt/notesSlides/notesSlide14.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another </a:t>
            </a:r>
            <a:r>
              <a:rPr lang="en-US" dirty="0" err="1"/>
              <a:t>printscreen</a:t>
            </a:r>
            <a:r>
              <a:rPr lang="en-US" dirty="0"/>
              <a:t> of the GUI project that contains multiple commits and pushes. As it can be observed from the descriptions, some commits were larger, some were smaller.</a:t>
            </a:r>
          </a:p>
        </p:txBody>
      </p:sp>
      <p:sp>
        <p:nvSpPr>
          <p:cNvPr id="4" name="Slide Number Placeholder 3"/>
          <p:cNvSpPr>
            <a:spLocks noGrp="1"/>
          </p:cNvSpPr>
          <p:nvPr>
            <p:ph type="sldNum" sz="quarter" idx="10"/>
          </p:nvPr>
        </p:nvSpPr>
        <p:spPr/>
        <p:txBody>
          <a:bodyPr/>
          <a:lstStyle/>
          <a:p>
            <a:fld id="{C2751DAB-2D5C-4204-8EBD-5C94F3F15BCB}" type="slidenum">
              <a:rPr lang="en-US" smtClean="0"/>
              <a:t>14</a:t>
            </a:fld>
            <a:endParaRPr lang="en-US"/>
          </a:p>
        </p:txBody>
      </p:sp>
    </p:spTree>
    <p:extLst>
      <p:ext uri="{BB962C8B-B14F-4D97-AF65-F5344CB8AC3E}">
        <p14:creationId xmlns:p14="http://schemas.microsoft.com/office/powerpoint/2010/main" val="786663881"/>
      </p:ext>
    </p:extLst>
  </p:cSld>
  <p:clrMapOvr>
    <a:masterClrMapping/>
  </p:clrMapOvr>
</p:notes>
</file>

<file path=ppt/notesSlides/notesSlide15.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would like to maintain our repositories private, if any teacher or staff would like to access the repositories, please e-mail Wing, sending him the username of your GIT account and he shall send you an invite.</a:t>
            </a:r>
          </a:p>
        </p:txBody>
      </p:sp>
      <p:sp>
        <p:nvSpPr>
          <p:cNvPr id="4" name="Slide Number Placeholder 3"/>
          <p:cNvSpPr>
            <a:spLocks noGrp="1"/>
          </p:cNvSpPr>
          <p:nvPr>
            <p:ph type="sldNum" sz="quarter" idx="10"/>
          </p:nvPr>
        </p:nvSpPr>
        <p:spPr/>
        <p:txBody>
          <a:bodyPr/>
          <a:lstStyle/>
          <a:p>
            <a:fld id="{C2751DAB-2D5C-4204-8EBD-5C94F3F15BCB}" type="slidenum">
              <a:rPr lang="en-US" smtClean="0"/>
              <a:t>15</a:t>
            </a:fld>
            <a:endParaRPr lang="en-US"/>
          </a:p>
        </p:txBody>
      </p:sp>
    </p:spTree>
    <p:extLst>
      <p:ext uri="{BB962C8B-B14F-4D97-AF65-F5344CB8AC3E}">
        <p14:creationId xmlns:p14="http://schemas.microsoft.com/office/powerpoint/2010/main" val="931292771"/>
      </p:ext>
    </p:extLst>
  </p:cSld>
  <p:clrMapOvr>
    <a:masterClrMapping/>
  </p:clrMapOvr>
</p:notes>
</file>

<file path=ppt/notesSlides/notesSlide16.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Throughout this first term, we have attempted the follow the best practices of programming by developing an object-oriented and modular software design on the GUI, having a separate class for each panel – by working on the project adopting the test driven development, by saving time auto-generating most of the documentation and by making the code and as well the comments as easy as possible to read. </a:t>
            </a:r>
          </a:p>
          <a:p>
            <a:r>
              <a:rPr lang="en-US" dirty="0"/>
              <a:t>We worked like a group of professional free-lancers, we communicated, we discussed our problems, we </a:t>
            </a:r>
            <a:r>
              <a:rPr lang="en-US" dirty="0" err="1"/>
              <a:t>devided</a:t>
            </a:r>
            <a:r>
              <a:rPr lang="en-US" dirty="0"/>
              <a:t> our work and we implemented everything using a VCS repository for each project.</a:t>
            </a:r>
          </a:p>
        </p:txBody>
      </p:sp>
      <p:sp>
        <p:nvSpPr>
          <p:cNvPr id="4" name="Slide Number Placeholder 3"/>
          <p:cNvSpPr>
            <a:spLocks noGrp="1"/>
          </p:cNvSpPr>
          <p:nvPr>
            <p:ph type="sldNum" sz="quarter" idx="10"/>
          </p:nvPr>
        </p:nvSpPr>
        <p:spPr/>
        <p:txBody>
          <a:bodyPr/>
          <a:lstStyle/>
          <a:p>
            <a:fld id="{C2751DAB-2D5C-4204-8EBD-5C94F3F15BCB}" type="slidenum">
              <a:rPr lang="en-US" smtClean="0"/>
              <a:t>16</a:t>
            </a:fld>
            <a:endParaRPr lang="en-US"/>
          </a:p>
        </p:txBody>
      </p:sp>
    </p:spTree>
    <p:extLst>
      <p:ext uri="{BB962C8B-B14F-4D97-AF65-F5344CB8AC3E}">
        <p14:creationId xmlns:p14="http://schemas.microsoft.com/office/powerpoint/2010/main" val="3806868914"/>
      </p:ext>
    </p:extLst>
  </p:cSld>
  <p:clrMapOvr>
    <a:masterClrMapping/>
  </p:clrMapOvr>
</p:notes>
</file>

<file path=ppt/notesSlides/notesSlide2.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start with the user interface, which consists out of three tabs: Assign Vehicle Tab – Manage Staff Tab and Manage Vehicles Tab.</a:t>
            </a:r>
          </a:p>
          <a:p>
            <a:r>
              <a:rPr lang="en-US" dirty="0"/>
              <a:t>Each tab consists of multiple individual subpanels, and each have a specific class that contains their functionality.</a:t>
            </a:r>
          </a:p>
          <a:p>
            <a:r>
              <a:rPr lang="en-US" dirty="0"/>
              <a:t>In the next slides I will go into more detail about each tab.</a:t>
            </a:r>
          </a:p>
        </p:txBody>
      </p:sp>
      <p:sp>
        <p:nvSpPr>
          <p:cNvPr id="4" name="Slide Number Placeholder 3"/>
          <p:cNvSpPr>
            <a:spLocks noGrp="1"/>
          </p:cNvSpPr>
          <p:nvPr>
            <p:ph type="sldNum" sz="quarter" idx="10"/>
          </p:nvPr>
        </p:nvSpPr>
        <p:spPr/>
        <p:txBody>
          <a:bodyPr/>
          <a:lstStyle/>
          <a:p>
            <a:fld id="{C2751DAB-2D5C-4204-8EBD-5C94F3F15BCB}" type="slidenum">
              <a:rPr lang="en-US" smtClean="0"/>
              <a:t>2</a:t>
            </a:fld>
            <a:endParaRPr lang="en-US"/>
          </a:p>
        </p:txBody>
      </p:sp>
    </p:spTree>
    <p:extLst>
      <p:ext uri="{BB962C8B-B14F-4D97-AF65-F5344CB8AC3E}">
        <p14:creationId xmlns:p14="http://schemas.microsoft.com/office/powerpoint/2010/main" val="1046645155"/>
      </p:ext>
    </p:extLst>
  </p:cSld>
  <p:clrMapOvr>
    <a:masterClrMapping/>
  </p:clrMapOvr>
</p:notes>
</file>

<file path=ppt/notesSlides/notesSlide3.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Assign vehicle panel contains the following: a dropdown list that contains all current carparks – a list for staff and a list for vehicles, a panel that contains the information of the selected staff, a panel that holds the information of the selected vehicle and two date pickers that check for the availability of the vehicle for the selected date or interval of time.</a:t>
            </a:r>
          </a:p>
          <a:p>
            <a:r>
              <a:rPr lang="en-US" dirty="0"/>
              <a:t>By selecting a car, a start date and a staff member, an allocation can be registered by pressing the corresponding button.</a:t>
            </a:r>
          </a:p>
        </p:txBody>
      </p:sp>
      <p:sp>
        <p:nvSpPr>
          <p:cNvPr id="4" name="Slide Number Placeholder 3"/>
          <p:cNvSpPr>
            <a:spLocks noGrp="1"/>
          </p:cNvSpPr>
          <p:nvPr>
            <p:ph type="sldNum" sz="quarter" idx="10"/>
          </p:nvPr>
        </p:nvSpPr>
        <p:spPr/>
        <p:txBody>
          <a:bodyPr/>
          <a:lstStyle/>
          <a:p>
            <a:fld id="{C2751DAB-2D5C-4204-8EBD-5C94F3F15BCB}" type="slidenum">
              <a:rPr lang="en-US" smtClean="0"/>
              <a:t>3</a:t>
            </a:fld>
            <a:endParaRPr lang="en-US"/>
          </a:p>
        </p:txBody>
      </p:sp>
    </p:spTree>
    <p:extLst>
      <p:ext uri="{BB962C8B-B14F-4D97-AF65-F5344CB8AC3E}">
        <p14:creationId xmlns:p14="http://schemas.microsoft.com/office/powerpoint/2010/main" val="2900173896"/>
      </p:ext>
    </p:extLst>
  </p:cSld>
  <p:clrMapOvr>
    <a:masterClrMapping/>
  </p:clrMapOvr>
</p:notes>
</file>

<file path=ppt/notesSlides/notesSlide4.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managing employees tab allows the management of staff members, by registering , deleting or editing information.</a:t>
            </a:r>
          </a:p>
          <a:p>
            <a:r>
              <a:rPr lang="en-US" dirty="0"/>
              <a:t>The user can observe the status of a staff member by colors in the list, if the user is marked with yellow, means he has a car allocated for the selected date, else the user should be green, which indicates that he has no car assigned.</a:t>
            </a:r>
          </a:p>
          <a:p>
            <a:r>
              <a:rPr lang="en-US" dirty="0"/>
              <a:t>The add, edit and delete button should offer enough possibilities to manage the staff correspondingly.</a:t>
            </a:r>
          </a:p>
          <a:p>
            <a:r>
              <a:rPr lang="en-US" dirty="0"/>
              <a:t>In the lower half of the interface, the user can observe the allocation history of the selected staff. If allocation history needs to be changed, please use the Manage Vehicles tab.</a:t>
            </a:r>
          </a:p>
        </p:txBody>
      </p:sp>
      <p:sp>
        <p:nvSpPr>
          <p:cNvPr id="4" name="Slide Number Placeholder 3"/>
          <p:cNvSpPr>
            <a:spLocks noGrp="1"/>
          </p:cNvSpPr>
          <p:nvPr>
            <p:ph type="sldNum" sz="quarter" idx="10"/>
          </p:nvPr>
        </p:nvSpPr>
        <p:spPr/>
        <p:txBody>
          <a:bodyPr/>
          <a:lstStyle/>
          <a:p>
            <a:fld id="{C2751DAB-2D5C-4204-8EBD-5C94F3F15BCB}" type="slidenum">
              <a:rPr lang="en-US" smtClean="0"/>
              <a:t>4</a:t>
            </a:fld>
            <a:endParaRPr lang="en-US"/>
          </a:p>
        </p:txBody>
      </p:sp>
    </p:spTree>
    <p:extLst>
      <p:ext uri="{BB962C8B-B14F-4D97-AF65-F5344CB8AC3E}">
        <p14:creationId xmlns:p14="http://schemas.microsoft.com/office/powerpoint/2010/main" val="4159872123"/>
      </p:ext>
    </p:extLst>
  </p:cSld>
  <p:clrMapOvr>
    <a:masterClrMapping/>
  </p:clrMapOvr>
</p:notes>
</file>

<file path=ppt/notesSlides/notesSlide5.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manage vehicles tab offers the broad possibilities of checking, correcting and deleting information regarding a car.</a:t>
            </a:r>
          </a:p>
          <a:p>
            <a:r>
              <a:rPr lang="en-US" dirty="0"/>
              <a:t>Not only can a car be added, deleted or edited, but this tab allows the user to also manage allocation, service and accidents history through each individual sub-tab.</a:t>
            </a:r>
          </a:p>
          <a:p>
            <a:r>
              <a:rPr lang="en-US" dirty="0"/>
              <a:t>Like other tabs, the user can check the status of a car for a specific date using the date picker, as for colors: green indicates availability, yellow allocation, grey if the car is in service and red if damaged to the state of not being able to be driven anymore.</a:t>
            </a:r>
          </a:p>
        </p:txBody>
      </p:sp>
      <p:sp>
        <p:nvSpPr>
          <p:cNvPr id="4" name="Slide Number Placeholder 3"/>
          <p:cNvSpPr>
            <a:spLocks noGrp="1"/>
          </p:cNvSpPr>
          <p:nvPr>
            <p:ph type="sldNum" sz="quarter" idx="10"/>
          </p:nvPr>
        </p:nvSpPr>
        <p:spPr/>
        <p:txBody>
          <a:bodyPr/>
          <a:lstStyle/>
          <a:p>
            <a:fld id="{C2751DAB-2D5C-4204-8EBD-5C94F3F15BCB}" type="slidenum">
              <a:rPr lang="en-US" smtClean="0"/>
              <a:t>5</a:t>
            </a:fld>
            <a:endParaRPr lang="en-US"/>
          </a:p>
        </p:txBody>
      </p:sp>
    </p:spTree>
    <p:extLst>
      <p:ext uri="{BB962C8B-B14F-4D97-AF65-F5344CB8AC3E}">
        <p14:creationId xmlns:p14="http://schemas.microsoft.com/office/powerpoint/2010/main" val="517711047"/>
      </p:ext>
    </p:extLst>
  </p:cSld>
  <p:clrMapOvr>
    <a:masterClrMapping/>
  </p:clrMapOvr>
</p:notes>
</file>

<file path=ppt/notesSlides/notesSlide6.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manage service sub-panel allows the tracking of future and past service appointments, by adding – deleting and removing a service record. Each service record contains the date on which the car enters the service, a date for leaving it and a short description.</a:t>
            </a:r>
          </a:p>
        </p:txBody>
      </p:sp>
      <p:sp>
        <p:nvSpPr>
          <p:cNvPr id="4" name="Slide Number Placeholder 3"/>
          <p:cNvSpPr>
            <a:spLocks noGrp="1"/>
          </p:cNvSpPr>
          <p:nvPr>
            <p:ph type="sldNum" sz="quarter" idx="10"/>
          </p:nvPr>
        </p:nvSpPr>
        <p:spPr/>
        <p:txBody>
          <a:bodyPr/>
          <a:lstStyle/>
          <a:p>
            <a:fld id="{C2751DAB-2D5C-4204-8EBD-5C94F3F15BCB}" type="slidenum">
              <a:rPr lang="en-US" smtClean="0"/>
              <a:t>6</a:t>
            </a:fld>
            <a:endParaRPr lang="en-US"/>
          </a:p>
        </p:txBody>
      </p:sp>
    </p:spTree>
    <p:extLst>
      <p:ext uri="{BB962C8B-B14F-4D97-AF65-F5344CB8AC3E}">
        <p14:creationId xmlns:p14="http://schemas.microsoft.com/office/powerpoint/2010/main" val="4184229428"/>
      </p:ext>
    </p:extLst>
  </p:cSld>
  <p:clrMapOvr>
    <a:masterClrMapping/>
  </p:clrMapOvr>
</p:notes>
</file>

<file path=ppt/notesSlides/notesSlide7.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sub-panel that manages damage history of a car, allows the user to view past  accidents by adding, deleting or editing records. Each record has a damage date, a staff that was responsible and a description.</a:t>
            </a:r>
          </a:p>
          <a:p>
            <a:endParaRPr lang="en-US" dirty="0"/>
          </a:p>
        </p:txBody>
      </p:sp>
      <p:sp>
        <p:nvSpPr>
          <p:cNvPr id="4" name="Slide Number Placeholder 3"/>
          <p:cNvSpPr>
            <a:spLocks noGrp="1"/>
          </p:cNvSpPr>
          <p:nvPr>
            <p:ph type="sldNum" sz="quarter" idx="10"/>
          </p:nvPr>
        </p:nvSpPr>
        <p:spPr/>
        <p:txBody>
          <a:bodyPr/>
          <a:lstStyle/>
          <a:p>
            <a:fld id="{C2751DAB-2D5C-4204-8EBD-5C94F3F15BCB}" type="slidenum">
              <a:rPr lang="en-US" smtClean="0"/>
              <a:t>7</a:t>
            </a:fld>
            <a:endParaRPr lang="en-US"/>
          </a:p>
        </p:txBody>
      </p:sp>
    </p:spTree>
    <p:extLst>
      <p:ext uri="{BB962C8B-B14F-4D97-AF65-F5344CB8AC3E}">
        <p14:creationId xmlns:p14="http://schemas.microsoft.com/office/powerpoint/2010/main" val="4099008330"/>
      </p:ext>
    </p:extLst>
  </p:cSld>
  <p:clrMapOvr>
    <a:masterClrMapping/>
  </p:clrMapOvr>
</p:notes>
</file>

<file path=ppt/notesSlides/notesSlide8.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manage allocation history sub panel, allows the observation of past and future allocations. As this interface is not meant for allocating cars to staff members and does not check for availability, it only allows the option to remove an allocation, not edit it. </a:t>
            </a:r>
            <a:br>
              <a:rPr lang="en-US" dirty="0"/>
            </a:br>
            <a:endParaRPr lang="en-US" dirty="0"/>
          </a:p>
        </p:txBody>
      </p:sp>
      <p:sp>
        <p:nvSpPr>
          <p:cNvPr id="4" name="Slide Number Placeholder 3"/>
          <p:cNvSpPr>
            <a:spLocks noGrp="1"/>
          </p:cNvSpPr>
          <p:nvPr>
            <p:ph type="sldNum" sz="quarter" idx="10"/>
          </p:nvPr>
        </p:nvSpPr>
        <p:spPr/>
        <p:txBody>
          <a:bodyPr/>
          <a:lstStyle/>
          <a:p>
            <a:fld id="{C2751DAB-2D5C-4204-8EBD-5C94F3F15BCB}" type="slidenum">
              <a:rPr lang="en-US" smtClean="0"/>
              <a:t>8</a:t>
            </a:fld>
            <a:endParaRPr lang="en-US"/>
          </a:p>
        </p:txBody>
      </p:sp>
    </p:spTree>
    <p:extLst>
      <p:ext uri="{BB962C8B-B14F-4D97-AF65-F5344CB8AC3E}">
        <p14:creationId xmlns:p14="http://schemas.microsoft.com/office/powerpoint/2010/main" val="2230687939"/>
      </p:ext>
    </p:extLst>
  </p:cSld>
  <p:clrMapOvr>
    <a:masterClrMapping/>
  </p:clrMapOvr>
</p:notes>
</file>

<file path=ppt/notesSlides/notesSlide9.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rather long video, that presents the functionality of our program. If you wish to test it yourself, please run the executable JAR file.</a:t>
            </a:r>
          </a:p>
        </p:txBody>
      </p:sp>
      <p:sp>
        <p:nvSpPr>
          <p:cNvPr id="4" name="Slide Number Placeholder 3"/>
          <p:cNvSpPr>
            <a:spLocks noGrp="1"/>
          </p:cNvSpPr>
          <p:nvPr>
            <p:ph type="sldNum" sz="quarter" idx="10"/>
          </p:nvPr>
        </p:nvSpPr>
        <p:spPr/>
        <p:txBody>
          <a:bodyPr/>
          <a:lstStyle/>
          <a:p>
            <a:fld id="{C2751DAB-2D5C-4204-8EBD-5C94F3F15BCB}" type="slidenum">
              <a:rPr lang="en-US" smtClean="0"/>
              <a:t>9</a:t>
            </a:fld>
            <a:endParaRPr lang="en-US"/>
          </a:p>
        </p:txBody>
      </p:sp>
    </p:spTree>
    <p:extLst>
      <p:ext uri="{BB962C8B-B14F-4D97-AF65-F5344CB8AC3E}">
        <p14:creationId xmlns:p14="http://schemas.microsoft.com/office/powerpoint/2010/main" val="3924146118"/>
      </p:ext>
    </p:extLst>
  </p:cSld>
  <p:clrMapOvr>
    <a:masterClrMapping/>
  </p:clrMapOvr>
</p:notes>
</file>

<file path=ppt/slideLayouts/_rels/slideLayout1.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0.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1.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2.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3.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4.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5.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6.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2.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3.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4.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5.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6.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7.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8.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9.xml.rels><?xml version="1.0" encoding="UTF-8" standalone="yes"?>
<Relationships xmlns="http://schemas.openxmlformats.org/package/2006/relationships"><Relationship Id="rId1" Type="http://purl.oclc.org/ooxml/officeDocument/relationships/slideMaster" Target="../slideMasters/slideMaster1.xml"/></Relationships>
</file>

<file path=ppt/slideLayouts/slideLayout1.xml><?xml version="1.0" encoding="utf-8"?>
<p:sldLayout xmlns:a="http://purl.oclc.org/ooxml/drawingml/main" xmlns:r="http://purl.oclc.org/ooxml/officeDocument/relationships" xmlns:p="http://purl.oclc.org/ooxml/presentationml/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
                    <a:lumOff val="35%"/>
                  </a:schemeClr>
                </a:solidFill>
              </a:defRPr>
            </a:lvl1pPr>
            <a:lvl2pPr marL="457200" indent="0" algn="ctr">
              <a:buNone/>
              <a:defRPr>
                <a:solidFill>
                  <a:schemeClr val="tx1">
                    <a:tint val="75%"/>
                  </a:schemeClr>
                </a:solidFill>
              </a:defRPr>
            </a:lvl2pPr>
            <a:lvl3pPr marL="914400" indent="0" algn="ctr">
              <a:buNone/>
              <a:defRPr>
                <a:solidFill>
                  <a:schemeClr val="tx1">
                    <a:tint val="75%"/>
                  </a:schemeClr>
                </a:solidFill>
              </a:defRPr>
            </a:lvl3pPr>
            <a:lvl4pPr marL="1371600" indent="0" algn="ctr">
              <a:buNone/>
              <a:defRPr>
                <a:solidFill>
                  <a:schemeClr val="tx1">
                    <a:tint val="75%"/>
                  </a:schemeClr>
                </a:solidFill>
              </a:defRPr>
            </a:lvl4pPr>
            <a:lvl5pPr marL="1828800" indent="0" algn="ctr">
              <a:buNone/>
              <a:defRPr>
                <a:solidFill>
                  <a:schemeClr val="tx1">
                    <a:tint val="75%"/>
                  </a:schemeClr>
                </a:solidFill>
              </a:defRPr>
            </a:lvl5pPr>
            <a:lvl6pPr marL="2286000" indent="0" algn="ctr">
              <a:buNone/>
              <a:defRPr>
                <a:solidFill>
                  <a:schemeClr val="tx1">
                    <a:tint val="75%"/>
                  </a:schemeClr>
                </a:solidFill>
              </a:defRPr>
            </a:lvl6pPr>
            <a:lvl7pPr marL="2743200" indent="0" algn="ctr">
              <a:buNone/>
              <a:defRPr>
                <a:solidFill>
                  <a:schemeClr val="tx1">
                    <a:tint val="75%"/>
                  </a:schemeClr>
                </a:solidFill>
              </a:defRPr>
            </a:lvl7pPr>
            <a:lvl8pPr marL="3200400" indent="0" algn="ctr">
              <a:buNone/>
              <a:defRPr>
                <a:solidFill>
                  <a:schemeClr val="tx1">
                    <a:tint val="75%"/>
                  </a:schemeClr>
                </a:solidFill>
              </a:defRPr>
            </a:lvl8pPr>
            <a:lvl9pPr marL="3657600" indent="0" algn="ctr">
              <a:buNone/>
              <a:defRPr>
                <a:solidFill>
                  <a:schemeClr val="tx1">
                    <a:tint val="75%"/>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purl.oclc.org/ooxml/drawingml/main" xmlns:r="http://purl.oclc.org/ooxml/officeDocument/relationships" xmlns:p="http://purl.oclc.org/ooxml/presentationml/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
                    <a:lumOff val="35%"/>
                  </a:schemeClr>
                </a:solidFill>
              </a:defRPr>
            </a:lvl1pPr>
            <a:lvl2pPr marL="457200" indent="0">
              <a:buNone/>
              <a:defRPr sz="1800">
                <a:solidFill>
                  <a:schemeClr val="tx1">
                    <a:tint val="75%"/>
                  </a:schemeClr>
                </a:solidFill>
              </a:defRPr>
            </a:lvl2pPr>
            <a:lvl3pPr marL="914400" indent="0">
              <a:buNone/>
              <a:defRPr sz="1600">
                <a:solidFill>
                  <a:schemeClr val="tx1">
                    <a:tint val="75%"/>
                  </a:schemeClr>
                </a:solidFill>
              </a:defRPr>
            </a:lvl3pPr>
            <a:lvl4pPr marL="1371600" indent="0">
              <a:buNone/>
              <a:defRPr sz="1400">
                <a:solidFill>
                  <a:schemeClr val="tx1">
                    <a:tint val="75%"/>
                  </a:schemeClr>
                </a:solidFill>
              </a:defRPr>
            </a:lvl4pPr>
            <a:lvl5pPr marL="1828800" indent="0">
              <a:buNone/>
              <a:defRPr sz="1400">
                <a:solidFill>
                  <a:schemeClr val="tx1">
                    <a:tint val="75%"/>
                  </a:schemeClr>
                </a:solidFill>
              </a:defRPr>
            </a:lvl5pPr>
            <a:lvl6pPr marL="2286000" indent="0">
              <a:buNone/>
              <a:defRPr sz="1400">
                <a:solidFill>
                  <a:schemeClr val="tx1">
                    <a:tint val="75%"/>
                  </a:schemeClr>
                </a:solidFill>
              </a:defRPr>
            </a:lvl6pPr>
            <a:lvl7pPr marL="2743200" indent="0">
              <a:buNone/>
              <a:defRPr sz="1400">
                <a:solidFill>
                  <a:schemeClr val="tx1">
                    <a:tint val="75%"/>
                  </a:schemeClr>
                </a:solidFill>
              </a:defRPr>
            </a:lvl7pPr>
            <a:lvl8pPr marL="3200400" indent="0">
              <a:buNone/>
              <a:defRPr sz="1400">
                <a:solidFill>
                  <a:schemeClr val="tx1">
                    <a:tint val="75%"/>
                  </a:schemeClr>
                </a:solidFill>
              </a:defRPr>
            </a:lvl8pPr>
            <a:lvl9pPr marL="3657600" indent="0">
              <a:buNone/>
              <a:defRPr sz="1400">
                <a:solidFill>
                  <a:schemeClr val="tx1">
                    <a:tint val="75%"/>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purl.oclc.org/ooxml/drawingml/main" xmlns:r="http://purl.oclc.org/ooxml/officeDocument/relationships" xmlns:p="http://purl.oclc.org/ooxml/presentationml/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
                    <a:lumOff val="5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
                    <a:lumOff val="35%"/>
                  </a:schemeClr>
                </a:solidFill>
              </a:defRPr>
            </a:lvl1pPr>
            <a:lvl2pPr marL="457200" indent="0">
              <a:buNone/>
              <a:defRPr sz="1800">
                <a:solidFill>
                  <a:schemeClr val="tx1">
                    <a:tint val="75%"/>
                  </a:schemeClr>
                </a:solidFill>
              </a:defRPr>
            </a:lvl2pPr>
            <a:lvl3pPr marL="914400" indent="0">
              <a:buNone/>
              <a:defRPr sz="1600">
                <a:solidFill>
                  <a:schemeClr val="tx1">
                    <a:tint val="75%"/>
                  </a:schemeClr>
                </a:solidFill>
              </a:defRPr>
            </a:lvl3pPr>
            <a:lvl4pPr marL="1371600" indent="0">
              <a:buNone/>
              <a:defRPr sz="1400">
                <a:solidFill>
                  <a:schemeClr val="tx1">
                    <a:tint val="75%"/>
                  </a:schemeClr>
                </a:solidFill>
              </a:defRPr>
            </a:lvl4pPr>
            <a:lvl5pPr marL="1828800" indent="0">
              <a:buNone/>
              <a:defRPr sz="1400">
                <a:solidFill>
                  <a:schemeClr val="tx1">
                    <a:tint val="75%"/>
                  </a:schemeClr>
                </a:solidFill>
              </a:defRPr>
            </a:lvl5pPr>
            <a:lvl6pPr marL="2286000" indent="0">
              <a:buNone/>
              <a:defRPr sz="1400">
                <a:solidFill>
                  <a:schemeClr val="tx1">
                    <a:tint val="75%"/>
                  </a:schemeClr>
                </a:solidFill>
              </a:defRPr>
            </a:lvl6pPr>
            <a:lvl7pPr marL="2743200" indent="0">
              <a:buNone/>
              <a:defRPr sz="1400">
                <a:solidFill>
                  <a:schemeClr val="tx1">
                    <a:tint val="75%"/>
                  </a:schemeClr>
                </a:solidFill>
              </a:defRPr>
            </a:lvl7pPr>
            <a:lvl8pPr marL="3200400" indent="0">
              <a:buNone/>
              <a:defRPr sz="1400">
                <a:solidFill>
                  <a:schemeClr val="tx1">
                    <a:tint val="75%"/>
                  </a:schemeClr>
                </a:solidFill>
              </a:defRPr>
            </a:lvl8pPr>
            <a:lvl9pPr marL="3657600" indent="0">
              <a:buNone/>
              <a:defRPr sz="1400">
                <a:solidFill>
                  <a:schemeClr val="tx1">
                    <a:tint val="75%"/>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purl.oclc.org/ooxml/drawingml/main" xmlns:r="http://purl.oclc.org/ooxml/officeDocument/relationships" xmlns:p="http://purl.oclc.org/ooxml/presentationml/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
                    <a:lumOff val="35%"/>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purl.oclc.org/ooxml/drawingml/main" xmlns:r="http://purl.oclc.org/ooxml/officeDocument/relationships" xmlns:p="http://purl.oclc.org/ooxml/presentationml/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
                    <a:lumOff val="35%"/>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purl.oclc.org/ooxml/drawingml/main" xmlns:r="http://purl.oclc.org/ooxml/officeDocument/relationships" xmlns:p="http://purl.oclc.org/ooxml/presentationml/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
                    <a:lumOff val="35%"/>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purl.oclc.org/ooxml/drawingml/main" xmlns:r="http://purl.oclc.org/ooxml/officeDocument/relationships" xmlns:p="http://purl.oclc.org/ooxml/presentationml/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purl.oclc.org/ooxml/drawingml/main" xmlns:r="http://purl.oclc.org/ooxml/officeDocument/relationships" xmlns:p="http://purl.oclc.org/ooxml/presentationml/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purl.oclc.org/ooxml/drawingml/main" xmlns:r="http://purl.oclc.org/ooxml/officeDocument/relationships" xmlns:p="http://purl.oclc.org/ooxml/presentationml/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purl.oclc.org/ooxml/drawingml/main" xmlns:r="http://purl.oclc.org/ooxml/officeDocument/relationships" xmlns:p="http://purl.oclc.org/ooxml/presentationml/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
                    <a:lumOff val="35%"/>
                  </a:schemeClr>
                </a:solidFill>
              </a:defRPr>
            </a:lvl1pPr>
            <a:lvl2pPr marL="457200" indent="0">
              <a:buNone/>
              <a:defRPr sz="1800">
                <a:solidFill>
                  <a:schemeClr val="tx1">
                    <a:tint val="75%"/>
                  </a:schemeClr>
                </a:solidFill>
              </a:defRPr>
            </a:lvl2pPr>
            <a:lvl3pPr marL="914400" indent="0">
              <a:buNone/>
              <a:defRPr sz="1600">
                <a:solidFill>
                  <a:schemeClr val="tx1">
                    <a:tint val="75%"/>
                  </a:schemeClr>
                </a:solidFill>
              </a:defRPr>
            </a:lvl3pPr>
            <a:lvl4pPr marL="1371600" indent="0">
              <a:buNone/>
              <a:defRPr sz="1400">
                <a:solidFill>
                  <a:schemeClr val="tx1">
                    <a:tint val="75%"/>
                  </a:schemeClr>
                </a:solidFill>
              </a:defRPr>
            </a:lvl4pPr>
            <a:lvl5pPr marL="1828800" indent="0">
              <a:buNone/>
              <a:defRPr sz="1400">
                <a:solidFill>
                  <a:schemeClr val="tx1">
                    <a:tint val="75%"/>
                  </a:schemeClr>
                </a:solidFill>
              </a:defRPr>
            </a:lvl5pPr>
            <a:lvl6pPr marL="2286000" indent="0">
              <a:buNone/>
              <a:defRPr sz="1400">
                <a:solidFill>
                  <a:schemeClr val="tx1">
                    <a:tint val="75%"/>
                  </a:schemeClr>
                </a:solidFill>
              </a:defRPr>
            </a:lvl6pPr>
            <a:lvl7pPr marL="2743200" indent="0">
              <a:buNone/>
              <a:defRPr sz="1400">
                <a:solidFill>
                  <a:schemeClr val="tx1">
                    <a:tint val="75%"/>
                  </a:schemeClr>
                </a:solidFill>
              </a:defRPr>
            </a:lvl7pPr>
            <a:lvl8pPr marL="3200400" indent="0">
              <a:buNone/>
              <a:defRPr sz="1400">
                <a:solidFill>
                  <a:schemeClr val="tx1">
                    <a:tint val="75%"/>
                  </a:schemeClr>
                </a:solidFill>
              </a:defRPr>
            </a:lvl8pPr>
            <a:lvl9pPr marL="3657600" indent="0">
              <a:buNone/>
              <a:defRPr sz="1400">
                <a:solidFill>
                  <a:schemeClr val="tx1">
                    <a:tint val="75%"/>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purl.oclc.org/ooxml/drawingml/main" xmlns:r="http://purl.oclc.org/ooxml/officeDocument/relationships" xmlns:p="http://purl.oclc.org/ooxml/presentationml/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purl.oclc.org/ooxml/drawingml/main" xmlns:r="http://purl.oclc.org/ooxml/officeDocument/relationships" xmlns:p="http://purl.oclc.org/ooxml/presentationml/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purl.oclc.org/ooxml/drawingml/main" xmlns:r="http://purl.oclc.org/ooxml/officeDocument/relationships" xmlns:p="http://purl.oclc.org/ooxml/presentationml/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purl.oclc.org/ooxml/drawingml/main" xmlns:r="http://purl.oclc.org/ooxml/officeDocument/relationships" xmlns:p="http://purl.oclc.org/ooxml/presentationml/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purl.oclc.org/ooxml/drawingml/main" xmlns:r="http://purl.oclc.org/ooxml/officeDocument/relationships" xmlns:p="http://purl.oclc.org/ooxml/presentationml/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purl.oclc.org/ooxml/drawingml/main" xmlns:r="http://purl.oclc.org/ooxml/officeDocument/relationships" xmlns:p="http://purl.oclc.org/ooxml/presentationml/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purl.oclc.org/ooxml/officeDocument/relationships/slideLayout" Target="../slideLayouts/slideLayout8.xml"/><Relationship Id="rId13" Type="http://purl.oclc.org/ooxml/officeDocument/relationships/slideLayout" Target="../slideLayouts/slideLayout13.xml"/><Relationship Id="rId3" Type="http://purl.oclc.org/ooxml/officeDocument/relationships/slideLayout" Target="../slideLayouts/slideLayout3.xml"/><Relationship Id="rId7" Type="http://purl.oclc.org/ooxml/officeDocument/relationships/slideLayout" Target="../slideLayouts/slideLayout7.xml"/><Relationship Id="rId12" Type="http://purl.oclc.org/ooxml/officeDocument/relationships/slideLayout" Target="../slideLayouts/slideLayout12.xml"/><Relationship Id="rId17" Type="http://purl.oclc.org/ooxml/officeDocument/relationships/theme" Target="../theme/theme1.xml"/><Relationship Id="rId2" Type="http://purl.oclc.org/ooxml/officeDocument/relationships/slideLayout" Target="../slideLayouts/slideLayout2.xml"/><Relationship Id="rId16" Type="http://purl.oclc.org/ooxml/officeDocument/relationships/slideLayout" Target="../slideLayouts/slideLayout16.xml"/><Relationship Id="rId1" Type="http://purl.oclc.org/ooxml/officeDocument/relationships/slideLayout" Target="../slideLayouts/slideLayout1.xml"/><Relationship Id="rId6" Type="http://purl.oclc.org/ooxml/officeDocument/relationships/slideLayout" Target="../slideLayouts/slideLayout6.xml"/><Relationship Id="rId11" Type="http://purl.oclc.org/ooxml/officeDocument/relationships/slideLayout" Target="../slideLayouts/slideLayout11.xml"/><Relationship Id="rId5" Type="http://purl.oclc.org/ooxml/officeDocument/relationships/slideLayout" Target="../slideLayouts/slideLayout5.xml"/><Relationship Id="rId15" Type="http://purl.oclc.org/ooxml/officeDocument/relationships/slideLayout" Target="../slideLayouts/slideLayout15.xml"/><Relationship Id="rId10" Type="http://purl.oclc.org/ooxml/officeDocument/relationships/slideLayout" Target="../slideLayouts/slideLayout10.xml"/><Relationship Id="rId4" Type="http://purl.oclc.org/ooxml/officeDocument/relationships/slideLayout" Target="../slideLayouts/slideLayout4.xml"/><Relationship Id="rId9" Type="http://purl.oclc.org/ooxml/officeDocument/relationships/slideLayout" Target="../slideLayouts/slideLayout9.xml"/><Relationship Id="rId14" Type="http://purl.oclc.org/ooxml/officeDocument/relationships/slideLayout" Target="../slideLayouts/slideLayout14.xml"/></Relationships>
</file>

<file path=ppt/slideMasters/slideMaster1.xml><?xml version="1.0" encoding="utf-8"?>
<p:sldMaster xmlns:a="http://purl.oclc.org/ooxml/drawingml/main" xmlns:r="http://purl.oclc.org/ooxml/officeDocument/relationships" xmlns:p="http://purl.oclc.org/ooxml/presentationml/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
                  </a:schemeClr>
                </a:solidFill>
              </a:defRPr>
            </a:lvl1pPr>
          </a:lstStyle>
          <a:p>
            <a:fld id="{B61BEF0D-F0BB-DE4B-95CE-6DB70DBA9567}" type="datetimeFigureOut">
              <a:rPr lang="en-US" dirty="0"/>
              <a:pPr/>
              <a:t>1/14/2017</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
              <a:lumOff val="15%"/>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
              <a:lumOff val="25%"/>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
              <a:lumOff val="25%"/>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
              <a:lumOff val="25%"/>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
              <a:lumOff val="25%"/>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
              <a:lumOff val="25%"/>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
              <a:lumOff val="25%"/>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
              <a:lumOff val="25%"/>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
              <a:lumOff val="25%"/>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
              <a:lumOff val="25%"/>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purl.oclc.org/ooxml/officeDocument/relationships/slideLayout" Target="../slideLayouts/slideLayout1.xml"/><Relationship Id="rId2" Type="http://purl.oclc.org/ooxml/officeDocument/relationships/audio" Target="../media/media1.m4a"/><Relationship Id="rId1" Type="http://schemas.microsoft.com/office/2007/relationships/media" Target="../media/media1.m4a"/><Relationship Id="rId5" Type="http://purl.oclc.org/ooxml/officeDocument/relationships/image" Target="../media/image1.png"/><Relationship Id="rId4" Type="http://purl.oclc.org/ooxml/officeDocument/relationships/notesSlide" Target="../notesSlides/notesSlide1.xml"/></Relationships>
</file>

<file path=ppt/slides/_rels/slide10.xml.rels><?xml version="1.0" encoding="UTF-8" standalone="yes"?>
<Relationships xmlns="http://schemas.openxmlformats.org/package/2006/relationships"><Relationship Id="rId3" Type="http://purl.oclc.org/ooxml/officeDocument/relationships/slideLayout" Target="../slideLayouts/slideLayout4.xml"/><Relationship Id="rId2" Type="http://purl.oclc.org/ooxml/officeDocument/relationships/audio" Target="../media/media11.m4a"/><Relationship Id="rId1" Type="http://schemas.microsoft.com/office/2007/relationships/media" Target="../media/media11.m4a"/><Relationship Id="rId6" Type="http://purl.oclc.org/ooxml/officeDocument/relationships/image" Target="../media/image1.png"/><Relationship Id="rId5" Type="http://purl.oclc.org/ooxml/officeDocument/relationships/image" Target="../media/image12.png"/><Relationship Id="rId4" Type="http://purl.oclc.org/ooxml/officeDocument/relationships/notesSlide" Target="../notesSlides/notesSlide10.xml"/></Relationships>
</file>

<file path=ppt/slides/_rels/slide11.xml.rels><?xml version="1.0" encoding="UTF-8" standalone="yes"?>
<Relationships xmlns="http://schemas.openxmlformats.org/package/2006/relationships"><Relationship Id="rId3" Type="http://purl.oclc.org/ooxml/officeDocument/relationships/slideLayout" Target="../slideLayouts/slideLayout2.xml"/><Relationship Id="rId2" Type="http://purl.oclc.org/ooxml/officeDocument/relationships/audio" Target="../media/media12.m4a"/><Relationship Id="rId1" Type="http://schemas.microsoft.com/office/2007/relationships/media" Target="../media/media12.m4a"/><Relationship Id="rId6" Type="http://purl.oclc.org/ooxml/officeDocument/relationships/image" Target="../media/image1.png"/><Relationship Id="rId5" Type="http://purl.oclc.org/ooxml/officeDocument/relationships/image" Target="../media/image13.png"/><Relationship Id="rId4" Type="http://purl.oclc.org/ooxml/officeDocument/relationships/notesSlide" Target="../notesSlides/notesSlide11.xml"/></Relationships>
</file>

<file path=ppt/slides/_rels/slide12.xml.rels><?xml version="1.0" encoding="UTF-8" standalone="yes"?>
<Relationships xmlns="http://schemas.openxmlformats.org/package/2006/relationships"><Relationship Id="rId3" Type="http://purl.oclc.org/ooxml/officeDocument/relationships/slideLayout" Target="../slideLayouts/slideLayout2.xml"/><Relationship Id="rId2" Type="http://purl.oclc.org/ooxml/officeDocument/relationships/audio" Target="../media/media13.m4a"/><Relationship Id="rId1" Type="http://schemas.microsoft.com/office/2007/relationships/media" Target="../media/media13.m4a"/><Relationship Id="rId6" Type="http://purl.oclc.org/ooxml/officeDocument/relationships/image" Target="../media/image1.png"/><Relationship Id="rId5" Type="http://purl.oclc.org/ooxml/officeDocument/relationships/image" Target="../media/image14.png"/><Relationship Id="rId4" Type="http://purl.oclc.org/ooxml/officeDocument/relationships/notesSlide" Target="../notesSlides/notesSlide12.xml"/></Relationships>
</file>

<file path=ppt/slides/_rels/slide13.xml.rels><?xml version="1.0" encoding="UTF-8" standalone="yes"?>
<Relationships xmlns="http://schemas.openxmlformats.org/package/2006/relationships"><Relationship Id="rId3" Type="http://purl.oclc.org/ooxml/officeDocument/relationships/slideLayout" Target="../slideLayouts/slideLayout2.xml"/><Relationship Id="rId2" Type="http://purl.oclc.org/ooxml/officeDocument/relationships/audio" Target="../media/media14.m4a"/><Relationship Id="rId1" Type="http://schemas.microsoft.com/office/2007/relationships/media" Target="../media/media14.m4a"/><Relationship Id="rId6" Type="http://purl.oclc.org/ooxml/officeDocument/relationships/image" Target="../media/image1.png"/><Relationship Id="rId5" Type="http://purl.oclc.org/ooxml/officeDocument/relationships/image" Target="../media/image15.png"/><Relationship Id="rId4" Type="http://purl.oclc.org/ooxml/officeDocument/relationships/notesSlide" Target="../notesSlides/notesSlide13.xml"/></Relationships>
</file>

<file path=ppt/slides/_rels/slide14.xml.rels><?xml version="1.0" encoding="UTF-8" standalone="yes"?>
<Relationships xmlns="http://schemas.openxmlformats.org/package/2006/relationships"><Relationship Id="rId3" Type="http://purl.oclc.org/ooxml/officeDocument/relationships/slideLayout" Target="../slideLayouts/slideLayout2.xml"/><Relationship Id="rId2" Type="http://purl.oclc.org/ooxml/officeDocument/relationships/audio" Target="../media/media15.m4a"/><Relationship Id="rId1" Type="http://schemas.microsoft.com/office/2007/relationships/media" Target="../media/media15.m4a"/><Relationship Id="rId6" Type="http://purl.oclc.org/ooxml/officeDocument/relationships/image" Target="../media/image1.png"/><Relationship Id="rId5" Type="http://purl.oclc.org/ooxml/officeDocument/relationships/image" Target="../media/image16.png"/><Relationship Id="rId4" Type="http://purl.oclc.org/ooxml/officeDocument/relationships/notesSlide" Target="../notesSlides/notesSlide14.xml"/></Relationships>
</file>

<file path=ppt/slides/_rels/slide15.xml.rels><?xml version="1.0" encoding="UTF-8" standalone="yes"?>
<Relationships xmlns="http://schemas.openxmlformats.org/package/2006/relationships"><Relationship Id="rId3" Type="http://purl.oclc.org/ooxml/officeDocument/relationships/slideLayout" Target="../slideLayouts/slideLayout2.xml"/><Relationship Id="rId2" Type="http://purl.oclc.org/ooxml/officeDocument/relationships/audio" Target="../media/media16.m4a"/><Relationship Id="rId1" Type="http://schemas.microsoft.com/office/2007/relationships/media" Target="../media/media16.m4a"/><Relationship Id="rId6" Type="http://purl.oclc.org/ooxml/officeDocument/relationships/image" Target="../media/image1.png"/><Relationship Id="rId5" Type="http://purl.oclc.org/ooxml/officeDocument/relationships/image" Target="../media/image17.png"/><Relationship Id="rId4" Type="http://purl.oclc.org/ooxml/officeDocument/relationships/notesSlide" Target="../notesSlides/notesSlide15.xml"/></Relationships>
</file>

<file path=ppt/slides/_rels/slide16.xml.rels><?xml version="1.0" encoding="UTF-8" standalone="yes"?>
<Relationships xmlns="http://schemas.openxmlformats.org/package/2006/relationships"><Relationship Id="rId3" Type="http://purl.oclc.org/ooxml/officeDocument/relationships/slideLayout" Target="../slideLayouts/slideLayout2.xml"/><Relationship Id="rId2" Type="http://purl.oclc.org/ooxml/officeDocument/relationships/audio" Target="../media/media17.m4a"/><Relationship Id="rId1" Type="http://schemas.microsoft.com/office/2007/relationships/media" Target="../media/media17.m4a"/><Relationship Id="rId5" Type="http://purl.oclc.org/ooxml/officeDocument/relationships/image" Target="../media/image1.png"/><Relationship Id="rId4" Type="http://purl.oclc.org/ooxml/officeDocument/relationships/notesSlide" Target="../notesSlides/notesSlide16.xml"/></Relationships>
</file>

<file path=ppt/slides/_rels/slide17.xml.rels><?xml version="1.0" encoding="UTF-8" standalone="yes"?>
<Relationships xmlns="http://schemas.openxmlformats.org/package/2006/relationships"><Relationship Id="rId3" Type="http://purl.oclc.org/ooxml/officeDocument/relationships/slideLayout" Target="../slideLayouts/slideLayout1.xml"/><Relationship Id="rId2" Type="http://purl.oclc.org/ooxml/officeDocument/relationships/audio" Target="../media/media18.m4a"/><Relationship Id="rId1" Type="http://schemas.microsoft.com/office/2007/relationships/media" Target="../media/media18.m4a"/><Relationship Id="rId4" Type="http://purl.oclc.org/ooxml/officeDocument/relationships/image" Target="../media/image1.png"/></Relationships>
</file>

<file path=ppt/slides/_rels/slide2.xml.rels><?xml version="1.0" encoding="UTF-8" standalone="yes"?>
<Relationships xmlns="http://schemas.openxmlformats.org/package/2006/relationships"><Relationship Id="rId8" Type="http://purl.oclc.org/ooxml/officeDocument/relationships/image" Target="../media/image1.png"/><Relationship Id="rId3" Type="http://purl.oclc.org/ooxml/officeDocument/relationships/slideLayout" Target="../slideLayouts/slideLayout2.xml"/><Relationship Id="rId7" Type="http://purl.oclc.org/ooxml/officeDocument/relationships/image" Target="../media/image4.png"/><Relationship Id="rId2" Type="http://purl.oclc.org/ooxml/officeDocument/relationships/audio" Target="../media/media2.m4a"/><Relationship Id="rId1" Type="http://schemas.microsoft.com/office/2007/relationships/media" Target="../media/media2.m4a"/><Relationship Id="rId6" Type="http://purl.oclc.org/ooxml/officeDocument/relationships/image" Target="../media/image3.png"/><Relationship Id="rId5" Type="http://purl.oclc.org/ooxml/officeDocument/relationships/image" Target="../media/image2.png"/><Relationship Id="rId4" Type="http://purl.oclc.org/ooxml/officeDocument/relationships/notesSlide" Target="../notesSlides/notesSlide2.xml"/></Relationships>
</file>

<file path=ppt/slides/_rels/slide3.xml.rels><?xml version="1.0" encoding="UTF-8" standalone="yes"?>
<Relationships xmlns="http://schemas.openxmlformats.org/package/2006/relationships"><Relationship Id="rId3" Type="http://purl.oclc.org/ooxml/officeDocument/relationships/slideLayout" Target="../slideLayouts/slideLayout4.xml"/><Relationship Id="rId2" Type="http://purl.oclc.org/ooxml/officeDocument/relationships/audio" Target="../media/media3.m4a"/><Relationship Id="rId1" Type="http://schemas.microsoft.com/office/2007/relationships/media" Target="../media/media3.m4a"/><Relationship Id="rId6" Type="http://purl.oclc.org/ooxml/officeDocument/relationships/image" Target="../media/image1.png"/><Relationship Id="rId5" Type="http://purl.oclc.org/ooxml/officeDocument/relationships/image" Target="../media/image5.png"/><Relationship Id="rId4" Type="http://purl.oclc.org/ooxml/officeDocument/relationships/notesSlide" Target="../notesSlides/notesSlide3.xml"/></Relationships>
</file>

<file path=ppt/slides/_rels/slide4.xml.rels><?xml version="1.0" encoding="UTF-8" standalone="yes"?>
<Relationships xmlns="http://schemas.openxmlformats.org/package/2006/relationships"><Relationship Id="rId3" Type="http://purl.oclc.org/ooxml/officeDocument/relationships/slideLayout" Target="../slideLayouts/slideLayout4.xml"/><Relationship Id="rId2" Type="http://purl.oclc.org/ooxml/officeDocument/relationships/audio" Target="../media/media4.m4a"/><Relationship Id="rId1" Type="http://schemas.microsoft.com/office/2007/relationships/media" Target="../media/media4.m4a"/><Relationship Id="rId6" Type="http://purl.oclc.org/ooxml/officeDocument/relationships/image" Target="../media/image1.png"/><Relationship Id="rId5" Type="http://purl.oclc.org/ooxml/officeDocument/relationships/image" Target="../media/image6.png"/><Relationship Id="rId4" Type="http://purl.oclc.org/ooxml/officeDocument/relationships/notesSlide" Target="../notesSlides/notesSlide4.xml"/></Relationships>
</file>

<file path=ppt/slides/_rels/slide5.xml.rels><?xml version="1.0" encoding="UTF-8" standalone="yes"?>
<Relationships xmlns="http://schemas.openxmlformats.org/package/2006/relationships"><Relationship Id="rId3" Type="http://purl.oclc.org/ooxml/officeDocument/relationships/slideLayout" Target="../slideLayouts/slideLayout4.xml"/><Relationship Id="rId2" Type="http://purl.oclc.org/ooxml/officeDocument/relationships/audio" Target="../media/media5.m4a"/><Relationship Id="rId1" Type="http://schemas.microsoft.com/office/2007/relationships/media" Target="../media/media5.m4a"/><Relationship Id="rId6" Type="http://purl.oclc.org/ooxml/officeDocument/relationships/image" Target="../media/image1.png"/><Relationship Id="rId5" Type="http://purl.oclc.org/ooxml/officeDocument/relationships/image" Target="../media/image7.png"/><Relationship Id="rId4" Type="http://purl.oclc.org/ooxml/officeDocument/relationships/notesSlide" Target="../notesSlides/notesSlide5.xml"/></Relationships>
</file>

<file path=ppt/slides/_rels/slide6.xml.rels><?xml version="1.0" encoding="UTF-8" standalone="yes"?>
<Relationships xmlns="http://schemas.openxmlformats.org/package/2006/relationships"><Relationship Id="rId3" Type="http://purl.oclc.org/ooxml/officeDocument/relationships/slideLayout" Target="../slideLayouts/slideLayout4.xml"/><Relationship Id="rId2" Type="http://purl.oclc.org/ooxml/officeDocument/relationships/audio" Target="../media/media6.m4a"/><Relationship Id="rId1" Type="http://schemas.microsoft.com/office/2007/relationships/media" Target="../media/media6.m4a"/><Relationship Id="rId6" Type="http://purl.oclc.org/ooxml/officeDocument/relationships/image" Target="../media/image1.png"/><Relationship Id="rId5" Type="http://purl.oclc.org/ooxml/officeDocument/relationships/image" Target="../media/image8.png"/><Relationship Id="rId4" Type="http://purl.oclc.org/ooxml/officeDocument/relationships/notesSlide" Target="../notesSlides/notesSlide6.xml"/></Relationships>
</file>

<file path=ppt/slides/_rels/slide7.xml.rels><?xml version="1.0" encoding="UTF-8" standalone="yes"?>
<Relationships xmlns="http://schemas.openxmlformats.org/package/2006/relationships"><Relationship Id="rId3" Type="http://purl.oclc.org/ooxml/officeDocument/relationships/slideLayout" Target="../slideLayouts/slideLayout4.xml"/><Relationship Id="rId2" Type="http://purl.oclc.org/ooxml/officeDocument/relationships/audio" Target="../media/media7.m4a"/><Relationship Id="rId1" Type="http://schemas.microsoft.com/office/2007/relationships/media" Target="../media/media7.m4a"/><Relationship Id="rId6" Type="http://purl.oclc.org/ooxml/officeDocument/relationships/image" Target="../media/image1.png"/><Relationship Id="rId5" Type="http://purl.oclc.org/ooxml/officeDocument/relationships/image" Target="../media/image9.png"/><Relationship Id="rId4" Type="http://purl.oclc.org/ooxml/officeDocument/relationships/notesSlide" Target="../notesSlides/notesSlide7.xml"/></Relationships>
</file>

<file path=ppt/slides/_rels/slide8.xml.rels><?xml version="1.0" encoding="UTF-8" standalone="yes"?>
<Relationships xmlns="http://schemas.openxmlformats.org/package/2006/relationships"><Relationship Id="rId3" Type="http://purl.oclc.org/ooxml/officeDocument/relationships/slideLayout" Target="../slideLayouts/slideLayout4.xml"/><Relationship Id="rId2" Type="http://purl.oclc.org/ooxml/officeDocument/relationships/audio" Target="../media/media8.m4a"/><Relationship Id="rId1" Type="http://schemas.microsoft.com/office/2007/relationships/media" Target="../media/media8.m4a"/><Relationship Id="rId6" Type="http://purl.oclc.org/ooxml/officeDocument/relationships/image" Target="../media/image1.png"/><Relationship Id="rId5" Type="http://purl.oclc.org/ooxml/officeDocument/relationships/image" Target="../media/image10.png"/><Relationship Id="rId4" Type="http://purl.oclc.org/ooxml/officeDocument/relationships/notesSlide" Target="../notesSlides/notesSlide8.xml"/></Relationships>
</file>

<file path=ppt/slides/_rels/slide9.xml.rels><?xml version="1.0" encoding="UTF-8" standalone="yes"?>
<Relationships xmlns="http://schemas.openxmlformats.org/package/2006/relationships"><Relationship Id="rId8" Type="http://purl.oclc.org/ooxml/officeDocument/relationships/image" Target="../media/image1.png"/><Relationship Id="rId3" Type="http://schemas.microsoft.com/office/2007/relationships/media" Target="../media/media10.m4a"/><Relationship Id="rId7" Type="http://purl.oclc.org/ooxml/officeDocument/relationships/image" Target="../media/image11.png"/><Relationship Id="rId2" Type="http://purl.oclc.org/ooxml/officeDocument/relationships/video" Target="../media/media9.mp4"/><Relationship Id="rId1" Type="http://schemas.microsoft.com/office/2007/relationships/media" Target="../media/media9.mp4"/><Relationship Id="rId6" Type="http://purl.oclc.org/ooxml/officeDocument/relationships/notesSlide" Target="../notesSlides/notesSlide9.xml"/><Relationship Id="rId5" Type="http://purl.oclc.org/ooxml/officeDocument/relationships/slideLayout" Target="../slideLayouts/slideLayout2.xml"/><Relationship Id="rId4" Type="http://purl.oclc.org/ooxml/officeDocument/relationships/audio" Target="../media/media10.m4a"/></Relationships>
</file>

<file path=ppt/slides/slide1.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GB" dirty="0"/>
              <a:t>SOFT 252 Assignment</a:t>
            </a:r>
          </a:p>
        </p:txBody>
      </p:sp>
      <p:sp>
        <p:nvSpPr>
          <p:cNvPr id="3" name="Subtitle 2"/>
          <p:cNvSpPr>
            <a:spLocks noGrp="1"/>
          </p:cNvSpPr>
          <p:nvPr>
            <p:ph type="subTitle" idx="1"/>
          </p:nvPr>
        </p:nvSpPr>
        <p:spPr/>
        <p:txBody>
          <a:bodyPr>
            <a:normAutofit lnSpcReduction="10%"/>
          </a:bodyPr>
          <a:lstStyle/>
          <a:p>
            <a:r>
              <a:rPr lang="en-GB" dirty="0"/>
              <a:t>Mike Jones - 10020665</a:t>
            </a:r>
          </a:p>
          <a:p>
            <a:r>
              <a:rPr lang="en-GB" dirty="0"/>
              <a:t>Wing Chau - 10563222</a:t>
            </a:r>
          </a:p>
          <a:p>
            <a:r>
              <a:rPr lang="en-GB" dirty="0"/>
              <a:t>Radu-Adrian Marcu - 10528506</a:t>
            </a:r>
          </a:p>
        </p:txBody>
      </p:sp>
      <p:pic>
        <p:nvPicPr>
          <p:cNvPr id="4" name="Slide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56093" y="4110214"/>
            <a:ext cx="487363" cy="487363"/>
          </a:xfrm>
          <a:prstGeom prst="rect">
            <a:avLst/>
          </a:prstGeom>
        </p:spPr>
      </p:pic>
    </p:spTree>
    <p:extLst>
      <p:ext uri="{BB962C8B-B14F-4D97-AF65-F5344CB8AC3E}">
        <p14:creationId xmlns:p14="http://schemas.microsoft.com/office/powerpoint/2010/main" val="41900518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29" fill="hold"/>
                                        <p:tgtEl>
                                          <p:spTgt spid="4"/>
                                        </p:tgtEl>
                                      </p:cBhvr>
                                    </p:cmd>
                                  </p:childTnLst>
                                </p:cTn>
                              </p:par>
                            </p:childTnLst>
                          </p:cTn>
                        </p:par>
                      </p:childTnLst>
                    </p:cTn>
                  </p:par>
                </p:childTnLst>
              </p:cTn>
              <p:nextCondLst>
                <p:cond evt="onClick" delay="0">
                  <p:tgtEl>
                    <p:spTgt spid="4"/>
                  </p:tgtEl>
                </p:cond>
              </p:nextCondLst>
            </p:seq>
            <p:audio>
              <p:cMediaNode vol="8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development / progression</a:t>
            </a:r>
          </a:p>
        </p:txBody>
      </p:sp>
      <p:sp>
        <p:nvSpPr>
          <p:cNvPr id="4" name="Content Placeholder 3"/>
          <p:cNvSpPr>
            <a:spLocks noGrp="1"/>
          </p:cNvSpPr>
          <p:nvPr>
            <p:ph sz="half" idx="2"/>
          </p:nvPr>
        </p:nvSpPr>
        <p:spPr>
          <a:xfrm>
            <a:off x="7120408" y="2750476"/>
            <a:ext cx="4313864" cy="3777622"/>
          </a:xfrm>
        </p:spPr>
        <p:txBody>
          <a:bodyPr/>
          <a:lstStyle/>
          <a:p>
            <a:r>
              <a:rPr lang="en-US" dirty="0"/>
              <a:t>Version Control System</a:t>
            </a:r>
          </a:p>
          <a:p>
            <a:pPr lvl="1"/>
            <a:r>
              <a:rPr lang="en-US" dirty="0"/>
              <a:t>Collaboration</a:t>
            </a:r>
          </a:p>
          <a:p>
            <a:pPr lvl="1"/>
            <a:r>
              <a:rPr lang="en-US" dirty="0"/>
              <a:t>Storing versions (properly!)</a:t>
            </a:r>
          </a:p>
          <a:p>
            <a:pPr lvl="1"/>
            <a:r>
              <a:rPr lang="en-US" dirty="0"/>
              <a:t>Restoring previous versions</a:t>
            </a:r>
          </a:p>
          <a:p>
            <a:pPr lvl="1"/>
            <a:r>
              <a:rPr lang="en-US" dirty="0"/>
              <a:t>Understand what happened</a:t>
            </a:r>
          </a:p>
          <a:p>
            <a:pPr lvl="1"/>
            <a:r>
              <a:rPr lang="en-US" dirty="0"/>
              <a:t>Backup</a:t>
            </a:r>
          </a:p>
        </p:txBody>
      </p:sp>
      <p:pic>
        <p:nvPicPr>
          <p:cNvPr id="8" name="Content Placeholder 7"/>
          <p:cNvPicPr>
            <a:picLocks noGrp="1" noChangeAspect="1"/>
          </p:cNvPicPr>
          <p:nvPr>
            <p:ph sz="half" idx="1"/>
          </p:nvPr>
        </p:nvPicPr>
        <p:blipFill>
          <a:blip r:embed="rId5"/>
          <a:stretch>
            <a:fillRect/>
          </a:stretch>
        </p:blipFill>
        <p:spPr>
          <a:xfrm>
            <a:off x="1578097" y="2126222"/>
            <a:ext cx="5796384" cy="3777622"/>
          </a:xfr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15436" y="624110"/>
            <a:ext cx="487363" cy="487363"/>
          </a:xfrm>
          <a:prstGeom prst="rect">
            <a:avLst/>
          </a:prstGeom>
        </p:spPr>
      </p:pic>
    </p:spTree>
    <p:extLst>
      <p:ext uri="{BB962C8B-B14F-4D97-AF65-F5344CB8AC3E}">
        <p14:creationId xmlns:p14="http://schemas.microsoft.com/office/powerpoint/2010/main" val="15301438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362"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SOFT252_Library</a:t>
            </a:r>
          </a:p>
        </p:txBody>
      </p:sp>
      <p:pic>
        <p:nvPicPr>
          <p:cNvPr id="4" name="Content Placeholder 3"/>
          <p:cNvPicPr>
            <a:picLocks noGrp="1" noChangeAspect="1"/>
          </p:cNvPicPr>
          <p:nvPr>
            <p:ph idx="1"/>
          </p:nvPr>
        </p:nvPicPr>
        <p:blipFill>
          <a:blip r:embed="rId5"/>
          <a:stretch>
            <a:fillRect/>
          </a:stretch>
        </p:blipFill>
        <p:spPr>
          <a:xfrm>
            <a:off x="2592925" y="1264555"/>
            <a:ext cx="9268493" cy="5224168"/>
          </a:xfr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280503" y="777192"/>
            <a:ext cx="487363" cy="487363"/>
          </a:xfrm>
          <a:prstGeom prst="rect">
            <a:avLst/>
          </a:prstGeom>
        </p:spPr>
      </p:pic>
    </p:spTree>
    <p:extLst>
      <p:ext uri="{BB962C8B-B14F-4D97-AF65-F5344CB8AC3E}">
        <p14:creationId xmlns:p14="http://schemas.microsoft.com/office/powerpoint/2010/main" val="109234266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77"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SOFT252_Library</a:t>
            </a:r>
          </a:p>
        </p:txBody>
      </p:sp>
      <p:pic>
        <p:nvPicPr>
          <p:cNvPr id="4" name="Content Placeholder 3"/>
          <p:cNvPicPr>
            <a:picLocks noGrp="1" noChangeAspect="1"/>
          </p:cNvPicPr>
          <p:nvPr>
            <p:ph idx="1"/>
          </p:nvPr>
        </p:nvPicPr>
        <p:blipFill>
          <a:blip r:embed="rId5"/>
          <a:stretch>
            <a:fillRect/>
          </a:stretch>
        </p:blipFill>
        <p:spPr>
          <a:xfrm>
            <a:off x="2592925" y="1547687"/>
            <a:ext cx="9268493" cy="4657904"/>
          </a:xfr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471094" y="624110"/>
            <a:ext cx="487363" cy="487363"/>
          </a:xfrm>
          <a:prstGeom prst="rect">
            <a:avLst/>
          </a:prstGeom>
        </p:spPr>
      </p:pic>
    </p:spTree>
    <p:extLst>
      <p:ext uri="{BB962C8B-B14F-4D97-AF65-F5344CB8AC3E}">
        <p14:creationId xmlns:p14="http://schemas.microsoft.com/office/powerpoint/2010/main" val="12860691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732"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SOFT252_GUI</a:t>
            </a:r>
          </a:p>
        </p:txBody>
      </p:sp>
      <p:pic>
        <p:nvPicPr>
          <p:cNvPr id="4" name="Content Placeholder 3"/>
          <p:cNvPicPr>
            <a:picLocks noGrp="1" noChangeAspect="1"/>
          </p:cNvPicPr>
          <p:nvPr>
            <p:ph idx="1"/>
          </p:nvPr>
        </p:nvPicPr>
        <p:blipFill>
          <a:blip r:embed="rId5"/>
          <a:stretch>
            <a:fillRect/>
          </a:stretch>
        </p:blipFill>
        <p:spPr>
          <a:xfrm>
            <a:off x="2592925" y="1646309"/>
            <a:ext cx="9268493" cy="4460659"/>
          </a:xfr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941836" y="647846"/>
            <a:ext cx="487363" cy="487363"/>
          </a:xfrm>
          <a:prstGeom prst="rect">
            <a:avLst/>
          </a:prstGeom>
        </p:spPr>
      </p:pic>
    </p:spTree>
    <p:extLst>
      <p:ext uri="{BB962C8B-B14F-4D97-AF65-F5344CB8AC3E}">
        <p14:creationId xmlns:p14="http://schemas.microsoft.com/office/powerpoint/2010/main" val="1389932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71"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SOFT252_GUI</a:t>
            </a:r>
          </a:p>
        </p:txBody>
      </p:sp>
      <p:pic>
        <p:nvPicPr>
          <p:cNvPr id="4" name="Content Placeholder 3"/>
          <p:cNvPicPr>
            <a:picLocks noGrp="1" noChangeAspect="1"/>
          </p:cNvPicPr>
          <p:nvPr>
            <p:ph idx="1"/>
          </p:nvPr>
        </p:nvPicPr>
        <p:blipFill>
          <a:blip r:embed="rId5"/>
          <a:stretch>
            <a:fillRect/>
          </a:stretch>
        </p:blipFill>
        <p:spPr>
          <a:xfrm>
            <a:off x="2906522" y="1646309"/>
            <a:ext cx="8641298" cy="4460659"/>
          </a:xfr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862814" y="647846"/>
            <a:ext cx="487363" cy="487363"/>
          </a:xfrm>
          <a:prstGeom prst="rect">
            <a:avLst/>
          </a:prstGeom>
        </p:spPr>
      </p:pic>
    </p:spTree>
    <p:extLst>
      <p:ext uri="{BB962C8B-B14F-4D97-AF65-F5344CB8AC3E}">
        <p14:creationId xmlns:p14="http://schemas.microsoft.com/office/powerpoint/2010/main" val="34696166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11"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SOFT252_GUI</a:t>
            </a:r>
          </a:p>
        </p:txBody>
      </p:sp>
      <p:pic>
        <p:nvPicPr>
          <p:cNvPr id="4" name="Content Placeholder 3"/>
          <p:cNvPicPr>
            <a:picLocks noGrp="1" noChangeAspect="1"/>
          </p:cNvPicPr>
          <p:nvPr>
            <p:ph idx="1"/>
          </p:nvPr>
        </p:nvPicPr>
        <p:blipFill>
          <a:blip r:embed="rId5"/>
          <a:stretch>
            <a:fillRect/>
          </a:stretch>
        </p:blipFill>
        <p:spPr>
          <a:xfrm>
            <a:off x="2906522" y="1663563"/>
            <a:ext cx="8641298" cy="4426150"/>
          </a:xfr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38636" y="656473"/>
            <a:ext cx="487363" cy="487363"/>
          </a:xfrm>
          <a:prstGeom prst="rect">
            <a:avLst/>
          </a:prstGeom>
        </p:spPr>
      </p:pic>
    </p:spTree>
    <p:extLst>
      <p:ext uri="{BB962C8B-B14F-4D97-AF65-F5344CB8AC3E}">
        <p14:creationId xmlns:p14="http://schemas.microsoft.com/office/powerpoint/2010/main" val="36916019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38"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Good programming practices</a:t>
            </a:r>
          </a:p>
        </p:txBody>
      </p:sp>
      <p:sp>
        <p:nvSpPr>
          <p:cNvPr id="3" name="Content Placeholder 2"/>
          <p:cNvSpPr>
            <a:spLocks noGrp="1"/>
          </p:cNvSpPr>
          <p:nvPr>
            <p:ph idx="1"/>
          </p:nvPr>
        </p:nvSpPr>
        <p:spPr/>
        <p:txBody>
          <a:bodyPr/>
          <a:lstStyle/>
          <a:p>
            <a:r>
              <a:rPr lang="en-US" dirty="0"/>
              <a:t>Object oriented design</a:t>
            </a:r>
          </a:p>
          <a:p>
            <a:r>
              <a:rPr lang="en-US" dirty="0"/>
              <a:t>Modular Software design</a:t>
            </a:r>
          </a:p>
          <a:p>
            <a:r>
              <a:rPr lang="en-US" dirty="0"/>
              <a:t>Test driven development</a:t>
            </a:r>
          </a:p>
          <a:p>
            <a:r>
              <a:rPr lang="en-US" dirty="0"/>
              <a:t>Auto –generated documentation</a:t>
            </a:r>
          </a:p>
          <a:p>
            <a:r>
              <a:rPr lang="en-US" dirty="0"/>
              <a:t>Easy to read code (Comments / indents / etc.)</a:t>
            </a:r>
          </a:p>
          <a:p>
            <a:r>
              <a:rPr lang="en-US" dirty="0"/>
              <a:t>Version Control system used accordingly</a:t>
            </a:r>
          </a:p>
          <a:p>
            <a:pPr lvl="1"/>
            <a:r>
              <a:rPr lang="en-US" dirty="0"/>
              <a:t>One repository for each project</a:t>
            </a:r>
          </a:p>
          <a:p>
            <a:r>
              <a:rPr lang="en-US" dirty="0"/>
              <a:t>Open Communication (</a:t>
            </a:r>
            <a:r>
              <a:rPr lang="en-US" dirty="0" err="1"/>
              <a:t>Whatsapp</a:t>
            </a:r>
            <a:r>
              <a:rPr lang="en-US" dirty="0"/>
              <a:t> group conversation and detailed commit descriptions)</a:t>
            </a: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33303" y="624110"/>
            <a:ext cx="487363" cy="487363"/>
          </a:xfrm>
          <a:prstGeom prst="rect">
            <a:avLst/>
          </a:prstGeom>
        </p:spPr>
      </p:pic>
    </p:spTree>
    <p:extLst>
      <p:ext uri="{BB962C8B-B14F-4D97-AF65-F5344CB8AC3E}">
        <p14:creationId xmlns:p14="http://schemas.microsoft.com/office/powerpoint/2010/main" val="344103790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0824" fill="hold"/>
                                        <p:tgtEl>
                                          <p:spTgt spid="4"/>
                                        </p:tgtEl>
                                      </p:cBhvr>
                                    </p:cmd>
                                  </p:childTnLst>
                                </p:cTn>
                              </p:par>
                            </p:childTnLst>
                          </p:cTn>
                        </p:par>
                      </p:childTnLst>
                    </p:cTn>
                  </p:par>
                </p:childTnLst>
              </p:cTn>
              <p:nextCondLst>
                <p:cond evt="onClick" delay="0">
                  <p:tgtEl>
                    <p:spTgt spid="4"/>
                  </p:tgtEl>
                </p:cond>
              </p:nextCondLst>
            </p:seq>
            <p:audio>
              <p:cMediaNode vol="8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Questions?</a:t>
            </a:r>
          </a:p>
        </p:txBody>
      </p:sp>
      <p:sp>
        <p:nvSpPr>
          <p:cNvPr id="3" name="Subtitle 2"/>
          <p:cNvSpPr>
            <a:spLocks noGrp="1"/>
          </p:cNvSpPr>
          <p:nvPr>
            <p:ph type="subTitle" idx="1"/>
          </p:nvPr>
        </p:nvSpPr>
        <p:spPr/>
        <p:txBody>
          <a:bodyPr/>
          <a:lstStyle/>
          <a:p>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912681" y="4087636"/>
            <a:ext cx="487363" cy="487363"/>
          </a:xfrm>
          <a:prstGeom prst="rect">
            <a:avLst/>
          </a:prstGeom>
        </p:spPr>
      </p:pic>
    </p:spTree>
    <p:extLst>
      <p:ext uri="{BB962C8B-B14F-4D97-AF65-F5344CB8AC3E}">
        <p14:creationId xmlns:p14="http://schemas.microsoft.com/office/powerpoint/2010/main" val="5510566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17" fill="hold"/>
                                        <p:tgtEl>
                                          <p:spTgt spid="4"/>
                                        </p:tgtEl>
                                      </p:cBhvr>
                                    </p:cmd>
                                  </p:childTnLst>
                                </p:cTn>
                              </p:par>
                            </p:childTnLst>
                          </p:cTn>
                        </p:par>
                      </p:childTnLst>
                    </p:cTn>
                  </p:par>
                </p:childTnLst>
              </p:cTn>
              <p:nextCondLst>
                <p:cond evt="onClick" delay="0">
                  <p:tgtEl>
                    <p:spTgt spid="4"/>
                  </p:tgtEl>
                </p:cond>
              </p:nextCondLst>
            </p:seq>
            <p:audio>
              <p:cMediaNode vol="8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694736"/>
          </a:xfrm>
        </p:spPr>
        <p:txBody>
          <a:bodyPr/>
          <a:lstStyle/>
          <a:p>
            <a:r>
              <a:rPr lang="en-GB" dirty="0"/>
              <a:t>User Interface</a:t>
            </a:r>
          </a:p>
        </p:txBody>
      </p:sp>
      <p:pic>
        <p:nvPicPr>
          <p:cNvPr id="4" name="Content Placeholder 3"/>
          <p:cNvPicPr>
            <a:picLocks noGrp="1" noChangeAspect="1"/>
          </p:cNvPicPr>
          <p:nvPr>
            <p:ph idx="1"/>
          </p:nvPr>
        </p:nvPicPr>
        <p:blipFill>
          <a:blip r:embed="rId5"/>
          <a:stretch>
            <a:fillRect/>
          </a:stretch>
        </p:blipFill>
        <p:spPr>
          <a:xfrm>
            <a:off x="412432" y="1318846"/>
            <a:ext cx="3904591" cy="3813982"/>
          </a:xfrm>
        </p:spPr>
      </p:pic>
      <p:pic>
        <p:nvPicPr>
          <p:cNvPr id="5" name="Picture 4"/>
          <p:cNvPicPr>
            <a:picLocks noChangeAspect="1"/>
          </p:cNvPicPr>
          <p:nvPr/>
        </p:nvPicPr>
        <p:blipFill>
          <a:blip r:embed="rId6"/>
          <a:stretch>
            <a:fillRect/>
          </a:stretch>
        </p:blipFill>
        <p:spPr>
          <a:xfrm>
            <a:off x="7735913" y="1318846"/>
            <a:ext cx="3904299" cy="3813697"/>
          </a:xfrm>
          <a:prstGeom prst="rect">
            <a:avLst/>
          </a:prstGeom>
        </p:spPr>
      </p:pic>
      <p:pic>
        <p:nvPicPr>
          <p:cNvPr id="6" name="Picture 5"/>
          <p:cNvPicPr>
            <a:picLocks noChangeAspect="1"/>
          </p:cNvPicPr>
          <p:nvPr/>
        </p:nvPicPr>
        <p:blipFill>
          <a:blip r:embed="rId7"/>
          <a:stretch>
            <a:fillRect/>
          </a:stretch>
        </p:blipFill>
        <p:spPr>
          <a:xfrm>
            <a:off x="3963104" y="2291119"/>
            <a:ext cx="4126729" cy="3813982"/>
          </a:xfrm>
          <a:prstGeom prst="rect">
            <a:avLst/>
          </a:prstGeo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6178903" y="727796"/>
            <a:ext cx="487363" cy="487363"/>
          </a:xfrm>
          <a:prstGeom prst="rect">
            <a:avLst/>
          </a:prstGeom>
        </p:spPr>
      </p:pic>
    </p:spTree>
    <p:extLst>
      <p:ext uri="{BB962C8B-B14F-4D97-AF65-F5344CB8AC3E}">
        <p14:creationId xmlns:p14="http://schemas.microsoft.com/office/powerpoint/2010/main" val="123672054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714"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Assigning vehicles</a:t>
            </a:r>
          </a:p>
        </p:txBody>
      </p:sp>
      <p:pic>
        <p:nvPicPr>
          <p:cNvPr id="5" name="Content Placeholder 4"/>
          <p:cNvPicPr>
            <a:picLocks noGrp="1" noChangeAspect="1"/>
          </p:cNvPicPr>
          <p:nvPr>
            <p:ph sz="half" idx="1"/>
          </p:nvPr>
        </p:nvPicPr>
        <p:blipFill>
          <a:blip r:embed="rId5"/>
          <a:stretch>
            <a:fillRect/>
          </a:stretch>
        </p:blipFill>
        <p:spPr>
          <a:xfrm>
            <a:off x="1213555" y="1318131"/>
            <a:ext cx="5835212" cy="5393803"/>
          </a:xfrm>
        </p:spPr>
      </p:pic>
      <p:sp>
        <p:nvSpPr>
          <p:cNvPr id="4" name="Content Placeholder 3"/>
          <p:cNvSpPr>
            <a:spLocks noGrp="1"/>
          </p:cNvSpPr>
          <p:nvPr>
            <p:ph sz="half" idx="2"/>
          </p:nvPr>
        </p:nvSpPr>
        <p:spPr/>
        <p:txBody>
          <a:bodyPr/>
          <a:lstStyle/>
          <a:p>
            <a:r>
              <a:rPr lang="en-US" dirty="0"/>
              <a:t>Select an available car</a:t>
            </a:r>
          </a:p>
          <a:p>
            <a:r>
              <a:rPr lang="en-US" dirty="0"/>
              <a:t>Select a staff member</a:t>
            </a:r>
          </a:p>
          <a:p>
            <a:r>
              <a:rPr lang="en-US" dirty="0"/>
              <a:t>Select at least a ‘start date’</a:t>
            </a:r>
          </a:p>
          <a:p>
            <a:r>
              <a:rPr lang="en-US" dirty="0"/>
              <a:t>Select an ‘end date’ – optional for long term allocation</a:t>
            </a:r>
          </a:p>
          <a:p>
            <a:r>
              <a:rPr lang="en-US" dirty="0"/>
              <a:t>Click “Assign Vehicle”</a:t>
            </a: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947065" y="720157"/>
            <a:ext cx="487363" cy="487363"/>
          </a:xfrm>
          <a:prstGeom prst="rect">
            <a:avLst/>
          </a:prstGeom>
        </p:spPr>
      </p:pic>
    </p:spTree>
    <p:extLst>
      <p:ext uri="{BB962C8B-B14F-4D97-AF65-F5344CB8AC3E}">
        <p14:creationId xmlns:p14="http://schemas.microsoft.com/office/powerpoint/2010/main" val="18725328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1977"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Managing employees</a:t>
            </a:r>
          </a:p>
        </p:txBody>
      </p:sp>
      <p:sp>
        <p:nvSpPr>
          <p:cNvPr id="4" name="Content Placeholder 3"/>
          <p:cNvSpPr>
            <a:spLocks noGrp="1"/>
          </p:cNvSpPr>
          <p:nvPr>
            <p:ph sz="half" idx="2"/>
          </p:nvPr>
        </p:nvSpPr>
        <p:spPr/>
        <p:txBody>
          <a:bodyPr/>
          <a:lstStyle/>
          <a:p>
            <a:r>
              <a:rPr lang="en-US" dirty="0"/>
              <a:t>Allows the managing of staff members by:</a:t>
            </a:r>
          </a:p>
          <a:p>
            <a:pPr lvl="1"/>
            <a:r>
              <a:rPr lang="en-US" dirty="0"/>
              <a:t>Checking availability for a specific date</a:t>
            </a:r>
          </a:p>
          <a:p>
            <a:pPr lvl="1"/>
            <a:r>
              <a:rPr lang="en-US" dirty="0"/>
              <a:t>Adding / Deleting / Editing current staff members</a:t>
            </a:r>
          </a:p>
          <a:p>
            <a:pPr lvl="1"/>
            <a:r>
              <a:rPr lang="en-US" dirty="0"/>
              <a:t>Viewing allocation history</a:t>
            </a:r>
          </a:p>
          <a:p>
            <a:pPr marL="457200" lvl="1" indent="0">
              <a:buNone/>
            </a:pPr>
            <a:endParaRPr lang="en-US" dirty="0"/>
          </a:p>
          <a:p>
            <a:pPr marL="457200" lvl="1" indent="0">
              <a:buNone/>
            </a:pPr>
            <a:r>
              <a:rPr lang="en-US" dirty="0"/>
              <a:t>Note: Staff members that currently have for the selected date a car allocated, will be marked by yellow text.</a:t>
            </a:r>
          </a:p>
          <a:p>
            <a:pPr marL="457200" lvl="1" indent="0">
              <a:buNone/>
            </a:pPr>
            <a:endParaRPr lang="en-US" dirty="0"/>
          </a:p>
        </p:txBody>
      </p:sp>
      <p:pic>
        <p:nvPicPr>
          <p:cNvPr id="8" name="Content Placeholder 7"/>
          <p:cNvPicPr>
            <a:picLocks noGrp="1" noChangeAspect="1"/>
          </p:cNvPicPr>
          <p:nvPr>
            <p:ph sz="half" idx="1"/>
          </p:nvPr>
        </p:nvPicPr>
        <p:blipFill>
          <a:blip r:embed="rId5"/>
          <a:stretch>
            <a:fillRect/>
          </a:stretch>
        </p:blipFill>
        <p:spPr>
          <a:xfrm>
            <a:off x="1066894" y="1307939"/>
            <a:ext cx="5981873" cy="5490263"/>
          </a:xfr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894814" y="624110"/>
            <a:ext cx="487363" cy="487363"/>
          </a:xfrm>
          <a:prstGeom prst="rect">
            <a:avLst/>
          </a:prstGeom>
        </p:spPr>
      </p:pic>
    </p:spTree>
    <p:extLst>
      <p:ext uri="{BB962C8B-B14F-4D97-AF65-F5344CB8AC3E}">
        <p14:creationId xmlns:p14="http://schemas.microsoft.com/office/powerpoint/2010/main" val="37604850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8362"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Managing vehicles</a:t>
            </a:r>
          </a:p>
        </p:txBody>
      </p:sp>
      <p:sp>
        <p:nvSpPr>
          <p:cNvPr id="4" name="Content Placeholder 3"/>
          <p:cNvSpPr>
            <a:spLocks noGrp="1"/>
          </p:cNvSpPr>
          <p:nvPr>
            <p:ph sz="half" idx="2"/>
          </p:nvPr>
        </p:nvSpPr>
        <p:spPr>
          <a:xfrm>
            <a:off x="7190747" y="2126222"/>
            <a:ext cx="4313864" cy="4471348"/>
          </a:xfrm>
        </p:spPr>
        <p:txBody>
          <a:bodyPr>
            <a:normAutofit/>
          </a:bodyPr>
          <a:lstStyle/>
          <a:p>
            <a:r>
              <a:rPr lang="en-US" dirty="0"/>
              <a:t>Allows the managing of registered vehicles by:</a:t>
            </a:r>
          </a:p>
          <a:p>
            <a:pPr lvl="1"/>
            <a:r>
              <a:rPr lang="en-US" dirty="0"/>
              <a:t>Adding / Deleting / Editing</a:t>
            </a:r>
          </a:p>
          <a:p>
            <a:pPr lvl="1"/>
            <a:r>
              <a:rPr lang="en-US" dirty="0"/>
              <a:t>Viewing of Allocation / Service / Damage history</a:t>
            </a:r>
          </a:p>
          <a:p>
            <a:pPr lvl="1"/>
            <a:r>
              <a:rPr lang="en-US" dirty="0"/>
              <a:t>Checking availability of a vehicle by selecting a date</a:t>
            </a:r>
          </a:p>
          <a:p>
            <a:pPr lvl="1"/>
            <a:endParaRPr lang="en-US" dirty="0"/>
          </a:p>
          <a:p>
            <a:pPr marL="457200" lvl="1" indent="0">
              <a:buNone/>
            </a:pPr>
            <a:r>
              <a:rPr lang="en-US" dirty="0"/>
              <a:t>Green – available</a:t>
            </a:r>
          </a:p>
          <a:p>
            <a:pPr marL="457200" lvl="1" indent="0">
              <a:buNone/>
            </a:pPr>
            <a:r>
              <a:rPr lang="en-US" dirty="0"/>
              <a:t>Yellow – allocated</a:t>
            </a:r>
          </a:p>
          <a:p>
            <a:pPr marL="457200" lvl="1" indent="0">
              <a:buNone/>
            </a:pPr>
            <a:r>
              <a:rPr lang="en-US" dirty="0"/>
              <a:t>Grey – in service</a:t>
            </a:r>
          </a:p>
          <a:p>
            <a:pPr marL="457200" lvl="1" indent="0">
              <a:buNone/>
            </a:pPr>
            <a:r>
              <a:rPr lang="en-US" dirty="0"/>
              <a:t>Red - damaged</a:t>
            </a:r>
          </a:p>
        </p:txBody>
      </p:sp>
      <p:pic>
        <p:nvPicPr>
          <p:cNvPr id="8" name="Content Placeholder 7"/>
          <p:cNvPicPr>
            <a:picLocks noGrp="1" noChangeAspect="1"/>
          </p:cNvPicPr>
          <p:nvPr>
            <p:ph sz="half" idx="1"/>
          </p:nvPr>
        </p:nvPicPr>
        <p:blipFill>
          <a:blip r:embed="rId5"/>
          <a:stretch>
            <a:fillRect/>
          </a:stretch>
        </p:blipFill>
        <p:spPr>
          <a:xfrm>
            <a:off x="1258170" y="1235112"/>
            <a:ext cx="5790597" cy="5362458"/>
          </a:xfr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273925" y="747749"/>
            <a:ext cx="487363" cy="487363"/>
          </a:xfrm>
          <a:prstGeom prst="rect">
            <a:avLst/>
          </a:prstGeom>
        </p:spPr>
      </p:pic>
    </p:spTree>
    <p:extLst>
      <p:ext uri="{BB962C8B-B14F-4D97-AF65-F5344CB8AC3E}">
        <p14:creationId xmlns:p14="http://schemas.microsoft.com/office/powerpoint/2010/main" val="12619104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39"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Managing service history of a vehicle</a:t>
            </a:r>
          </a:p>
        </p:txBody>
      </p:sp>
      <p:pic>
        <p:nvPicPr>
          <p:cNvPr id="5" name="Content Placeholder 4"/>
          <p:cNvPicPr>
            <a:picLocks noGrp="1" noChangeAspect="1"/>
          </p:cNvPicPr>
          <p:nvPr>
            <p:ph sz="half" idx="1"/>
          </p:nvPr>
        </p:nvPicPr>
        <p:blipFill>
          <a:blip r:embed="rId5"/>
          <a:stretch>
            <a:fillRect/>
          </a:stretch>
        </p:blipFill>
        <p:spPr>
          <a:xfrm>
            <a:off x="3051907" y="1435262"/>
            <a:ext cx="7993720" cy="2206444"/>
          </a:xfrm>
        </p:spPr>
      </p:pic>
      <p:sp>
        <p:nvSpPr>
          <p:cNvPr id="4" name="Content Placeholder 3"/>
          <p:cNvSpPr>
            <a:spLocks noGrp="1"/>
          </p:cNvSpPr>
          <p:nvPr>
            <p:ph sz="half" idx="2"/>
          </p:nvPr>
        </p:nvSpPr>
        <p:spPr>
          <a:xfrm>
            <a:off x="3051907" y="3978172"/>
            <a:ext cx="7993720" cy="2364755"/>
          </a:xfrm>
        </p:spPr>
        <p:txBody>
          <a:bodyPr/>
          <a:lstStyle/>
          <a:p>
            <a:r>
              <a:rPr lang="en-US" dirty="0"/>
              <a:t>Allows management and tracking of service history by:</a:t>
            </a:r>
          </a:p>
          <a:p>
            <a:pPr lvl="1"/>
            <a:r>
              <a:rPr lang="en-US" dirty="0"/>
              <a:t>Viewing past and future service appointments</a:t>
            </a:r>
          </a:p>
          <a:p>
            <a:pPr lvl="1"/>
            <a:r>
              <a:rPr lang="en-US" dirty="0"/>
              <a:t>Adding / Editing / Deleting a service record</a:t>
            </a:r>
          </a:p>
          <a:p>
            <a:pPr lvl="1"/>
            <a:endParaRPr lang="en-US" dirty="0"/>
          </a:p>
          <a:p>
            <a:pPr lvl="1"/>
            <a:r>
              <a:rPr lang="en-US" dirty="0"/>
              <a:t>If a car has a service appointment pending for the selected date, the vehicle will be marked with grey text</a:t>
            </a:r>
          </a:p>
          <a:p>
            <a:pPr lvl="1"/>
            <a:endParaRPr lang="en-US"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34725" y="624110"/>
            <a:ext cx="487363" cy="487363"/>
          </a:xfrm>
          <a:prstGeom prst="rect">
            <a:avLst/>
          </a:prstGeom>
        </p:spPr>
      </p:pic>
    </p:spTree>
    <p:extLst>
      <p:ext uri="{BB962C8B-B14F-4D97-AF65-F5344CB8AC3E}">
        <p14:creationId xmlns:p14="http://schemas.microsoft.com/office/powerpoint/2010/main" val="81514772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32"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Managing damage history of a vehicle</a:t>
            </a:r>
          </a:p>
        </p:txBody>
      </p:sp>
      <p:sp>
        <p:nvSpPr>
          <p:cNvPr id="4" name="Content Placeholder 3"/>
          <p:cNvSpPr>
            <a:spLocks noGrp="1"/>
          </p:cNvSpPr>
          <p:nvPr>
            <p:ph sz="half" idx="2"/>
          </p:nvPr>
        </p:nvSpPr>
        <p:spPr>
          <a:xfrm>
            <a:off x="3051907" y="3978172"/>
            <a:ext cx="7993720" cy="2364755"/>
          </a:xfrm>
        </p:spPr>
        <p:txBody>
          <a:bodyPr/>
          <a:lstStyle/>
          <a:p>
            <a:r>
              <a:rPr lang="en-US" dirty="0"/>
              <a:t>Allows management and tracking of damage history by:</a:t>
            </a:r>
          </a:p>
          <a:p>
            <a:pPr lvl="1"/>
            <a:r>
              <a:rPr lang="en-US" dirty="0"/>
              <a:t>Viewing past and future accidents</a:t>
            </a:r>
          </a:p>
          <a:p>
            <a:pPr lvl="1"/>
            <a:r>
              <a:rPr lang="en-US" dirty="0"/>
              <a:t>Adding / Editing / Deleting a damage record</a:t>
            </a:r>
          </a:p>
          <a:p>
            <a:pPr lvl="1"/>
            <a:endParaRPr lang="en-US" dirty="0"/>
          </a:p>
          <a:p>
            <a:pPr lvl="1"/>
            <a:r>
              <a:rPr lang="en-US" dirty="0"/>
              <a:t>If a vehicle is unavailable due to current accidents, it will be marked by red text</a:t>
            </a:r>
          </a:p>
        </p:txBody>
      </p:sp>
      <p:pic>
        <p:nvPicPr>
          <p:cNvPr id="7" name="Content Placeholder 6"/>
          <p:cNvPicPr>
            <a:picLocks noGrp="1" noChangeAspect="1"/>
          </p:cNvPicPr>
          <p:nvPr>
            <p:ph sz="half" idx="1"/>
          </p:nvPr>
        </p:nvPicPr>
        <p:blipFill>
          <a:blip r:embed="rId5"/>
          <a:stretch>
            <a:fillRect/>
          </a:stretch>
        </p:blipFill>
        <p:spPr>
          <a:xfrm>
            <a:off x="3051907" y="1390996"/>
            <a:ext cx="7569648" cy="2330727"/>
          </a:xfr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01170" y="628983"/>
            <a:ext cx="487363" cy="487363"/>
          </a:xfrm>
          <a:prstGeom prst="rect">
            <a:avLst/>
          </a:prstGeom>
        </p:spPr>
      </p:pic>
    </p:spTree>
    <p:extLst>
      <p:ext uri="{BB962C8B-B14F-4D97-AF65-F5344CB8AC3E}">
        <p14:creationId xmlns:p14="http://schemas.microsoft.com/office/powerpoint/2010/main" val="166992338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19"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7174" y="649964"/>
            <a:ext cx="9779983" cy="1280890"/>
          </a:xfrm>
        </p:spPr>
        <p:txBody>
          <a:bodyPr/>
          <a:lstStyle/>
          <a:p>
            <a:r>
              <a:rPr lang="en-US" dirty="0"/>
              <a:t>Managing allocation history of a vehicle</a:t>
            </a:r>
          </a:p>
        </p:txBody>
      </p:sp>
      <p:sp>
        <p:nvSpPr>
          <p:cNvPr id="4" name="Content Placeholder 3"/>
          <p:cNvSpPr>
            <a:spLocks noGrp="1"/>
          </p:cNvSpPr>
          <p:nvPr>
            <p:ph sz="half" idx="2"/>
          </p:nvPr>
        </p:nvSpPr>
        <p:spPr>
          <a:xfrm>
            <a:off x="2870306" y="3955023"/>
            <a:ext cx="7993720" cy="2364755"/>
          </a:xfrm>
        </p:spPr>
        <p:txBody>
          <a:bodyPr/>
          <a:lstStyle/>
          <a:p>
            <a:r>
              <a:rPr lang="en-US" dirty="0"/>
              <a:t>Allows management and tracking of allocation history by:</a:t>
            </a:r>
          </a:p>
          <a:p>
            <a:pPr lvl="1"/>
            <a:r>
              <a:rPr lang="en-US" dirty="0"/>
              <a:t>Viewing past and future allocations</a:t>
            </a:r>
          </a:p>
          <a:p>
            <a:pPr lvl="1"/>
            <a:r>
              <a:rPr lang="en-US" dirty="0"/>
              <a:t>Cancelling an allocation record</a:t>
            </a:r>
          </a:p>
          <a:p>
            <a:pPr lvl="1"/>
            <a:endParaRPr lang="en-US" dirty="0"/>
          </a:p>
          <a:p>
            <a:pPr lvl="1"/>
            <a:r>
              <a:rPr lang="en-US" dirty="0"/>
              <a:t>If a vehicle is allocated for the selected date, it will be marked by yellow text</a:t>
            </a:r>
          </a:p>
        </p:txBody>
      </p:sp>
      <p:pic>
        <p:nvPicPr>
          <p:cNvPr id="6" name="Content Placeholder 5"/>
          <p:cNvPicPr>
            <a:picLocks noGrp="1" noChangeAspect="1"/>
          </p:cNvPicPr>
          <p:nvPr>
            <p:ph sz="half" idx="1"/>
          </p:nvPr>
        </p:nvPicPr>
        <p:blipFill>
          <a:blip r:embed="rId5"/>
          <a:stretch>
            <a:fillRect/>
          </a:stretch>
        </p:blipFill>
        <p:spPr>
          <a:xfrm>
            <a:off x="2870306" y="1403451"/>
            <a:ext cx="7488625" cy="2325487"/>
          </a:xfr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26606694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54" fill="hold"/>
                                        <p:tgtEl>
                                          <p:spTgt spid="3"/>
                                        </p:tgtEl>
                                      </p:cBhvr>
                                    </p:cmd>
                                  </p:childTnLst>
                                </p:cTn>
                              </p:par>
                            </p:childTnLst>
                          </p:cTn>
                        </p:par>
                      </p:childTnLst>
                    </p:cTn>
                  </p:par>
                </p:childTnLst>
              </p:cTn>
              <p:nextCondLst>
                <p:cond evt="onClick" delay="0">
                  <p:tgtEl>
                    <p:spTgt spid="3"/>
                  </p:tgtEl>
                </p:cond>
              </p:nextCondLst>
            </p:seq>
            <p:audio>
              <p:cMediaNode vol="8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Showcase</a:t>
            </a:r>
          </a:p>
        </p:txBody>
      </p:sp>
      <p:pic>
        <p:nvPicPr>
          <p:cNvPr id="4" name="2017-01-14 17-13-32">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7"/>
          <a:stretch>
            <a:fillRect/>
          </a:stretch>
        </p:blipFill>
        <p:spPr>
          <a:xfrm>
            <a:off x="2592925" y="1264555"/>
            <a:ext cx="6103876" cy="5402463"/>
          </a:xfrm>
        </p:spPr>
      </p:pic>
      <p:pic>
        <p:nvPicPr>
          <p:cNvPr id="3"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5157500" y="700651"/>
            <a:ext cx="487363" cy="487363"/>
          </a:xfrm>
          <a:prstGeom prst="rect">
            <a:avLst/>
          </a:prstGeom>
        </p:spPr>
      </p:pic>
    </p:spTree>
    <p:extLst>
      <p:ext uri="{BB962C8B-B14F-4D97-AF65-F5344CB8AC3E}">
        <p14:creationId xmlns:p14="http://schemas.microsoft.com/office/powerpoint/2010/main" val="15146264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0406" fill="hold"/>
                                        <p:tgtEl>
                                          <p:spTgt spid="3"/>
                                        </p:tgtEl>
                                      </p:cBhvr>
                                    </p:cmd>
                                  </p:childTnLst>
                                </p:cTn>
                              </p:par>
                            </p:childTnLst>
                          </p:cTn>
                        </p:par>
                      </p:childTnLst>
                    </p:cTn>
                  </p:par>
                </p:childTnLst>
              </p:cTn>
              <p:nextCondLst>
                <p:cond evt="onClick" delay="0">
                  <p:tgtEl>
                    <p:spTgt spid="3"/>
                  </p:tgtEl>
                </p:cond>
              </p:nextCondLst>
            </p:seq>
            <p:audio>
              <p:cMediaNode vol="80%">
                <p:cTn id="13"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purl.oclc.org/ooxml/drawingml/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
            <a:lumMod val="104%"/>
          </a:schemeClr>
        </a:solidFill>
        <a:gradFill rotWithShape="1">
          <a:gsLst>
            <a:gs pos="0%">
              <a:schemeClr val="phClr">
                <a:tint val="96%"/>
                <a:lumMod val="104%"/>
              </a:schemeClr>
            </a:gs>
            <a:gs pos="100%">
              <a:schemeClr val="phClr">
                <a:shade val="98%"/>
                <a:lumMod val="94%"/>
              </a:schemeClr>
            </a:gs>
          </a:gsLst>
          <a:lin ang="5400000" scaled="0"/>
        </a:gradFill>
      </a:fillStyleLst>
      <a:lnStyleLst>
        <a:ln w="9525" cap="rnd" cmpd="sng" algn="ctr">
          <a:solidFill>
            <a:schemeClr val="phClr">
              <a:shade val="9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
              </a:srgbClr>
            </a:outerShdw>
          </a:effectLst>
        </a:effectStyle>
        <a:effectStyle>
          <a:effectLst>
            <a:outerShdw blurRad="50800" dist="38100" dir="5400000" rotWithShape="0">
              <a:srgbClr val="000000">
                <a:alpha val="60%"/>
              </a:srgbClr>
            </a:outerShdw>
          </a:effectLst>
        </a:effectStyle>
      </a:effectStyleLst>
      <a:bgFillStyleLst>
        <a:solidFill>
          <a:schemeClr val="phClr"/>
        </a:solidFill>
        <a:gradFill rotWithShape="1">
          <a:gsLst>
            <a:gs pos="0%">
              <a:schemeClr val="phClr">
                <a:tint val="90%"/>
                <a:lumMod val="120%"/>
              </a:schemeClr>
            </a:gs>
            <a:gs pos="100%">
              <a:schemeClr val="phClr">
                <a:shade val="98%"/>
                <a:satMod val="120%"/>
                <a:lumMod val="98%"/>
              </a:schemeClr>
            </a:gs>
          </a:gsLst>
          <a:lin ang="5400000" scaled="0"/>
        </a:gradFill>
        <a:gradFill rotWithShape="1">
          <a:gsLst>
            <a:gs pos="0%">
              <a:schemeClr val="phClr">
                <a:tint val="90%"/>
                <a:satMod val="92%"/>
                <a:lumMod val="120%"/>
              </a:schemeClr>
            </a:gs>
            <a:gs pos="100%">
              <a:schemeClr val="phClr">
                <a:shade val="98%"/>
                <a:satMod val="120%"/>
                <a:lumMod val="98%"/>
              </a:schemeClr>
            </a:gs>
          </a:gsLst>
          <a:path path="circle">
            <a:fillToRect l="50%" t="50%" r="100%" b="1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purl.oclc.org/ooxml/drawingml/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
                <a:satMod val="105%"/>
                <a:tint val="67%"/>
              </a:schemeClr>
            </a:gs>
            <a:gs pos="50%">
              <a:schemeClr val="phClr">
                <a:lumMod val="105%"/>
                <a:satMod val="103%"/>
                <a:tint val="73%"/>
              </a:schemeClr>
            </a:gs>
            <a:gs pos="100%">
              <a:schemeClr val="phClr">
                <a:lumMod val="105%"/>
                <a:satMod val="109%"/>
                <a:tint val="81%"/>
              </a:schemeClr>
            </a:gs>
          </a:gsLst>
          <a:lin ang="5400000" scaled="0"/>
        </a:gradFill>
        <a:gradFill rotWithShape="1">
          <a:gsLst>
            <a:gs pos="0%">
              <a:schemeClr val="phClr">
                <a:satMod val="103%"/>
                <a:lumMod val="102%"/>
                <a:tint val="94%"/>
              </a:schemeClr>
            </a:gs>
            <a:gs pos="50%">
              <a:schemeClr val="phClr">
                <a:satMod val="110%"/>
                <a:lumMod val="100%"/>
                <a:shade val="100%"/>
              </a:schemeClr>
            </a:gs>
            <a:gs pos="100%">
              <a:schemeClr val="phClr">
                <a:lumMod val="99%"/>
                <a:satMod val="120%"/>
                <a:shade val="78%"/>
              </a:schemeClr>
            </a:gs>
          </a:gsLst>
          <a:lin ang="5400000" scaled="0"/>
        </a:gradFill>
      </a:fillStyleLst>
      <a:lnStyleLst>
        <a:ln w="6350" cap="flat" cmpd="sng" algn="ctr">
          <a:solidFill>
            <a:schemeClr val="phClr"/>
          </a:solidFill>
          <a:prstDash val="solid"/>
          <a:miter lim="800%"/>
        </a:ln>
        <a:ln w="12700" cap="flat" cmpd="sng" algn="ctr">
          <a:solidFill>
            <a:schemeClr val="phClr"/>
          </a:solidFill>
          <a:prstDash val="solid"/>
          <a:miter lim="800%"/>
        </a:ln>
        <a:ln w="19050" cap="flat" cmpd="sng" algn="ctr">
          <a:solidFill>
            <a:schemeClr val="phClr"/>
          </a:solidFill>
          <a:prstDash val="solid"/>
          <a:miter lim="800%"/>
        </a:ln>
      </a:lnStyleLst>
      <a:effectStyleLst>
        <a:effectStyle>
          <a:effectLst/>
        </a:effectStyle>
        <a:effectStyle>
          <a:effectLst/>
        </a:effectStyle>
        <a:effectStyle>
          <a:effectLst>
            <a:outerShdw blurRad="57150" dist="19050" dir="5400000" algn="ctr" rotWithShape="0">
              <a:srgbClr val="000000">
                <a:alpha val="63%"/>
              </a:srgbClr>
            </a:outerShdw>
          </a:effectLst>
        </a:effectStyle>
      </a:effectStyleLst>
      <a:bgFillStyleLst>
        <a:solidFill>
          <a:schemeClr val="phClr"/>
        </a:solidFill>
        <a:solidFill>
          <a:schemeClr val="phClr">
            <a:tint val="95%"/>
            <a:satMod val="170%"/>
          </a:schemeClr>
        </a:solidFill>
        <a:gradFill rotWithShape="1">
          <a:gsLst>
            <a:gs pos="0%">
              <a:schemeClr val="phClr">
                <a:tint val="93%"/>
                <a:satMod val="150%"/>
                <a:shade val="98%"/>
                <a:lumMod val="102%"/>
              </a:schemeClr>
            </a:gs>
            <a:gs pos="50%">
              <a:schemeClr val="phClr">
                <a:tint val="98%"/>
                <a:satMod val="130%"/>
                <a:shade val="90%"/>
                <a:lumMod val="103%"/>
              </a:schemeClr>
            </a:gs>
            <a:gs pos="100%">
              <a:schemeClr val="phClr">
                <a:shade val="63%"/>
                <a:satMod val="12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purl.oclc.org/ooxml/officeDocument/extendedProperties" xmlns:vt="http://purl.oclc.org/ooxml/officeDocument/docPropsVTypes">
  <Template>Wisp</Template>
  <TotalTime>133</TotalTime>
  <Words>1317</Words>
  <Application>Microsoft Office PowerPoint</Application>
  <PresentationFormat>Widescreen</PresentationFormat>
  <Paragraphs>111</Paragraphs>
  <Slides>17</Slides>
  <Notes>16</Notes>
  <HiddenSlides>0</HiddenSlides>
  <MMClips>18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Gothic</vt:lpstr>
      <vt:lpstr>Wingdings 3</vt:lpstr>
      <vt:lpstr>Wisp</vt:lpstr>
      <vt:lpstr>SOFT 252 Assignment</vt:lpstr>
      <vt:lpstr>User Interface</vt:lpstr>
      <vt:lpstr>Assigning vehicles</vt:lpstr>
      <vt:lpstr>Managing employees</vt:lpstr>
      <vt:lpstr>Managing vehicles</vt:lpstr>
      <vt:lpstr>Managing service history of a vehicle</vt:lpstr>
      <vt:lpstr>Managing damage history of a vehicle</vt:lpstr>
      <vt:lpstr>Managing allocation history of a vehicle</vt:lpstr>
      <vt:lpstr>Showcase</vt:lpstr>
      <vt:lpstr>Project development / progression</vt:lpstr>
      <vt:lpstr>SOFT252_Library</vt:lpstr>
      <vt:lpstr>SOFT252_Library</vt:lpstr>
      <vt:lpstr>SOFT252_GUI</vt:lpstr>
      <vt:lpstr>SOFT252_GUI</vt:lpstr>
      <vt:lpstr>SOFT252_GUI</vt:lpstr>
      <vt:lpstr>Good programming practices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 252 Assignment</dc:title>
  <dc:creator>Not Mike</dc:creator>
  <cp:lastModifiedBy>(s) Radu-Adrian Marcu</cp:lastModifiedBy>
  <cp:revision>16</cp:revision>
  <dcterms:created xsi:type="dcterms:W3CDTF">2017-01-14T16:07:39Z</dcterms:created>
  <dcterms:modified xsi:type="dcterms:W3CDTF">2017-01-14T20:39:50Z</dcterms:modified>
</cp:coreProperties>
</file>

<file path=docProps/thumbnail.jpeg>
</file>